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8"/>
  </p:notesMasterIdLst>
  <p:sldIdLst>
    <p:sldId id="256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8" autoAdjust="0"/>
    <p:restoredTop sz="86414" autoAdjust="0"/>
  </p:normalViewPr>
  <p:slideViewPr>
    <p:cSldViewPr snapToGrid="0">
      <p:cViewPr varScale="1">
        <p:scale>
          <a:sx n="70" d="100"/>
          <a:sy n="70" d="100"/>
        </p:scale>
        <p:origin x="72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BIẾN </a:t>
            </a:r>
            <a:r>
              <a:rPr lang="vi-VN"/>
              <a:t>ĐỔI HẾT MỌI ĐIỀU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Biến đổi hết mọi điều,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tâm linh nay được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trắng trong, khi tôi dâng lòng mình tiếp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Biến đổi hết mọi điều,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tâm tôi nay được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trắng trong, khi Giê-xu ngự vào cõi lòng.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4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Những lối ác ngày xưa cách xa từ đây,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nếp sống mới ngày nay thánh khiết Chúa ban.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3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Biến đổi hết mọi điều,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tâm linh nay được trắng trong, khi tôi dâng lòng mình tiếp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9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Biến đổi hết mọi điều,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tâm tôi nay được trắng trong, khi Giê-xu ngự vào cõi lòng.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3204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168</TotalTime>
  <Words>87</Words>
  <Application>Microsoft Office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Presentation1</vt:lpstr>
      <vt:lpstr>BIẾN ĐỔI HẾT MỌI ĐIỀU</vt:lpstr>
      <vt:lpstr>Biến đổi hết mọi điều,  tâm linh nay được  trắng trong, khi tôi dâng lòng mình tiếp Giê-xu. </vt:lpstr>
      <vt:lpstr>Biến đổi hết mọi điều,  tâm tôi nay được  trắng trong, khi Giê-xu ngự vào cõi lòng. </vt:lpstr>
      <vt:lpstr>Những lối ác ngày xưa cách xa từ đây,  nếp sống mới ngày nay thánh khiết Chúa ban. </vt:lpstr>
      <vt:lpstr>Biến đổi hết mọi điều,  tâm linh nay được trắng trong, khi tôi dâng lòng mình tiếp Giê-xu. </vt:lpstr>
      <vt:lpstr>Biến đổi hết mọi điều,  tâm tôi nay được trắng trong, khi Giê-xu ngự vào cõi lòng.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29</cp:revision>
  <dcterms:created xsi:type="dcterms:W3CDTF">2018-01-22T10:16:48Z</dcterms:created>
  <dcterms:modified xsi:type="dcterms:W3CDTF">2018-04-12T06:04:55Z</dcterms:modified>
</cp:coreProperties>
</file>