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6414" autoAdjust="0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GIÊ-XU </a:t>
            </a:r>
            <a:r>
              <a:rPr lang="vi-VN"/>
              <a:t>LÀ…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Ngài là đường đi,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là chân lý,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là nguồn sự sống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ban cho những ai tin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tình yêu,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nguồn sự sống,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là nguồn ơn phước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tràn tuôn chẳng ngừng.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6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Này người ơi </a:t>
            </a:r>
            <a:r>
              <a:rPr lang="vi-VN" smtClean="0"/>
              <a:t>hãy </a:t>
            </a:r>
            <a:r>
              <a:rPr lang="vi-VN" smtClean="0"/>
              <a:t>tiếp </a:t>
            </a:r>
            <a:r>
              <a:rPr lang="vi-VN" dirty="0" smtClean="0"/>
              <a:t>nghinh Giê-xu vô lòng,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còn chần chờ chi hãy tin Giê-xu giờ đây.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5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Này người ơi hỡi,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có nghe tiếng Giê-xu nài.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Về liền bên Cha Chúa dung tha bao lỗi lầm.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1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Dầu thời gian qua,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người thay đổi,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tình Ngài vẫn không đổi thay mãi yêu con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chờ mong anh,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bằng lòng ăn năn,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tìm về bên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ngàn năm với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3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Này người ơi hãy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tiếp nghinh Giê-xu vô lòng, còn chần chờ chi hãy tin Giê-xu giờ đây.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4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Này người ơi hỡi,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có nghe tiếng Giê-xu nài.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Về liền bên Cha Chúa dung tha bao lỗi lầm.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776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169</TotalTime>
  <Words>62</Words>
  <Application>Microsoft Office PowerPoint</Application>
  <PresentationFormat>Widescreen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GIÊ-XU LÀ…</vt:lpstr>
      <vt:lpstr>1. Ngài là đường đi,  Ngài là chân lý,  là nguồn sự sống  ban cho những ai tin Ngài. </vt:lpstr>
      <vt:lpstr>Ngài là tình yêu,  là nguồn sự sống,  là nguồn ơn phước  tràn tuôn chẳng ngừng. </vt:lpstr>
      <vt:lpstr>Này người ơi hãy tiếp nghinh Giê-xu vô lòng,  còn chần chờ chi hãy tin Giê-xu giờ đây. </vt:lpstr>
      <vt:lpstr>Này người ơi hỡi,  có nghe tiếng Giê-xu nài.  Về liền bên Cha Chúa dung tha bao lỗi lầm. </vt:lpstr>
      <vt:lpstr>2. Dầu thời gian qua,  lòng người thay đổi,  tình Ngài vẫn không đổi thay mãi yêu con người.</vt:lpstr>
      <vt:lpstr>Ngài chờ mong anh,  bằng lòng ăn năn,  tìm về bên Chúa,  ngàn năm với Ngài. </vt:lpstr>
      <vt:lpstr>Này người ơi hãy  tiếp nghinh Giê-xu vô lòng, còn chần chờ chi hãy tin Giê-xu giờ đây. </vt:lpstr>
      <vt:lpstr>Này người ơi hỡi,  có nghe tiếng Giê-xu nài.  Về liền bên Cha Chúa dung tha bao lỗi lầm.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31</cp:revision>
  <dcterms:created xsi:type="dcterms:W3CDTF">2018-01-22T10:16:48Z</dcterms:created>
  <dcterms:modified xsi:type="dcterms:W3CDTF">2018-04-12T06:06:03Z</dcterms:modified>
</cp:coreProperties>
</file>