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6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NGUỒN </a:t>
            </a:r>
            <a:r>
              <a:rPr lang="vi-VN"/>
              <a:t>NƯỚC 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Kìa lời Kinh Thánh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phán hứa cùng ta,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người nào tin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hưởng phước trường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Chân lý,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nguồn suối mát tâm linh,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từ Ngài tuôn </a:t>
            </a:r>
            <a:r>
              <a:rPr lang="vi-VN" smtClean="0"/>
              <a:t>ra </a:t>
            </a:r>
            <a:r>
              <a:rPr lang="vi-VN" smtClean="0"/>
              <a:t>nguồn </a:t>
            </a:r>
            <a:r>
              <a:rPr lang="vi-VN" dirty="0" smtClean="0"/>
              <a:t>nước sống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Mau lại ngay, lại ngay bên Chúa Cha,xin mời Ngài bước vô trong lòng này quản cai.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Xin Ngài thương tràn tuôn ơn Thánh Linh. Tâm này nguyện khắc ghi ơn Ngài thật chứa chan.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Kìa là ơn Chúa bạn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 đến nhận ngay,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từ Ngài tuôn ra nguồn nước sống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Này người mau đến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nhận sức sống Cha ban,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lòng hằng nương </a:t>
            </a:r>
            <a:r>
              <a:rPr lang="vi-VN" smtClean="0"/>
              <a:t>Cha </a:t>
            </a:r>
            <a:r>
              <a:rPr lang="vi-VN" smtClean="0"/>
              <a:t>thật </a:t>
            </a:r>
            <a:r>
              <a:rPr lang="vi-VN" dirty="0" smtClean="0"/>
              <a:t>phước bấy trong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6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Mau lại ngay, lại ngay bên Chúa Cha, xin mời Ngài bước vô trong lòng này quản cai.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Xin Ngài thương tràn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tuôn ơn Thánh Linh.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này nguyện khắc ghi ơn Ngài thật chứa chan.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42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212</TotalTime>
  <Words>88</Words>
  <Application>Microsoft Office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GIÊ-XU  NGUỒN NƯỚC SỐNG</vt:lpstr>
      <vt:lpstr>1. Kìa lời Kinh Thánh  Ngài phán hứa cùng ta,  người nào tin Cha  được hưởng phước trường sinh. </vt:lpstr>
      <vt:lpstr>Ngài là Chân lý,  nguồn suối mát tâm linh,  từ Ngài tuôn ra nguồn nước sống muôn đời. </vt:lpstr>
      <vt:lpstr>Mau lại ngay, lại ngay bên Chúa Cha,xin mời Ngài bước vô trong lòng này quản cai. </vt:lpstr>
      <vt:lpstr>Xin Ngài thương tràn tuôn ơn Thánh Linh. Tâm này nguyện khắc ghi ơn Ngài thật chứa chan. </vt:lpstr>
      <vt:lpstr>2. Kìa là ơn Chúa bạn  khá đến nhận ngay,  từ Ngài tuôn ra nguồn nước sống tình yêu. </vt:lpstr>
      <vt:lpstr>Này người mau đến  nhận sức sống Cha ban,  lòng hằng nương Cha thật phước bấy trong Ngài.</vt:lpstr>
      <vt:lpstr>Mau lại ngay, lại ngay bên Chúa Cha, xin mời Ngài bước vô trong lòng này quản cai. </vt:lpstr>
      <vt:lpstr>Xin Ngài thương tràn  tuôn ơn Thánh Linh.  Tâm này nguyện khắc ghi ơn Ngài thật chứa chan.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33</cp:revision>
  <dcterms:created xsi:type="dcterms:W3CDTF">2018-01-22T10:16:48Z</dcterms:created>
  <dcterms:modified xsi:type="dcterms:W3CDTF">2018-04-12T06:06:51Z</dcterms:modified>
</cp:coreProperties>
</file>