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6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8" autoAdjust="0"/>
    <p:restoredTop sz="86414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ĐẾN </a:t>
            </a:r>
            <a:r>
              <a:rPr lang="vi-VN"/>
              <a:t>VỚI NGÀI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là Giê-hô-va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Đấng chữa lành tôi.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Ngài là Giê-hô-va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Đấng chữa lành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Đến với Ngài bạn ơi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Ngài là Đấng chữa lành.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Bao bệnh tật đắng cay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bao khổ đau chồng chất.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0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là Giê-hô-va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Đấng chữa lành tôi.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Ngài là Giê-hô-va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Đấng chữa lành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00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Đến với Ngài bạn ơi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Ngài là Đấng chữa lành.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Đến với Ngài bạn ơi,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đến với Ngài bạn ơi.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4968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216</TotalTime>
  <Words>20</Words>
  <Application>Microsoft Office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Presentation1</vt:lpstr>
      <vt:lpstr>ĐẾN VỚI NGÀI</vt:lpstr>
      <vt:lpstr>Ngài là Giê-hô-va  Đấng chữa lành tôi.  Ngài là Giê-hô-va  Đấng chữa lành tôi. </vt:lpstr>
      <vt:lpstr>Đến với Ngài bạn ơi  Ngài là Đấng chữa lành.  Bao bệnh tật đắng cay  bao khổ đau chồng chất. </vt:lpstr>
      <vt:lpstr>Ngài là Giê-hô-va  Đấng chữa lành tôi.  Ngài là Giê-hô-va  Đấng chữa lành tôi. </vt:lpstr>
      <vt:lpstr>Đến với Ngài bạn ơi  Ngài là Đấng chữa lành.  Đến với Ngài bạn ơi,  đến với Ngài bạn ơi.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33</cp:revision>
  <dcterms:created xsi:type="dcterms:W3CDTF">2018-01-22T10:16:48Z</dcterms:created>
  <dcterms:modified xsi:type="dcterms:W3CDTF">2018-04-12T06:07:11Z</dcterms:modified>
</cp:coreProperties>
</file>