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6414" autoAdjust="0"/>
  </p:normalViewPr>
  <p:slideViewPr>
    <p:cSldViewPr snapToGrid="0">
      <p:cViewPr varScale="1">
        <p:scale>
          <a:sx n="79" d="100"/>
          <a:sy n="79" d="100"/>
        </p:scale>
        <p:origin x="57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C5B09-18E7-4481-A497-F8046DE06EF2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CDE8-9F84-4929-84C1-694F01A4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1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ACDE8-9F84-4929-84C1-694F01A4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9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TIẾNG </a:t>
            </a:r>
            <a:r>
              <a:rPr lang="vi-VN"/>
              <a:t>ÊM DỊU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1.Chúa biết tôi đang lạc đường cách xa Cha từ lâu.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Chúa lấy yêu thương dìu dắt đến thiên môn lòa soi.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29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Tiếng Chúa êm thay,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dịu thay, khiến tôi vâng phục ngay. Kỳ diệu thay khi tiếng Chúa phán với tâm linh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4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Êm thay, dịu </a:t>
            </a:r>
            <a:r>
              <a:rPr lang="vi-VN" smtClean="0"/>
              <a:t>thay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thỏa </a:t>
            </a:r>
            <a:r>
              <a:rPr lang="vi-VN" dirty="0" smtClean="0"/>
              <a:t>vui tâm hồn tôi.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Tiếng êm dịu bấy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tiếng yêu thương gọi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6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Nét bút với âm thanh cùng tiếng nói khó diễn phô tường minh. Tôi mừng vui khi nghe tiếng Chúa phán với tâm linh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7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2. Tiếng Chúa luôn êm dịu khuyên hãy lắng tâm hồn nghe. Vui bên Ta luôn dìu dắt có Ta luôn gần con.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3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Sóng ác mưa ma tràn khắp, Giê-xu luôn cầm tay. </a:t>
            </a:r>
          </a:p>
          <a:p>
            <a:pPr marL="0" indent="0">
              <a:buFont typeface="+mj-lt"/>
              <a:buNone/>
            </a:pPr>
            <a:r>
              <a:rPr lang="vi-VN" dirty="0" smtClean="0"/>
              <a:t>Ồ vui thay khi tiếng Chúa phán với tâm linh này.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3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Êm thay, dịu </a:t>
            </a:r>
            <a:r>
              <a:rPr lang="vi-VN" smtClean="0"/>
              <a:t>thay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thỏa </a:t>
            </a:r>
            <a:r>
              <a:rPr lang="vi-VN" dirty="0" smtClean="0"/>
              <a:t>vui tâm hồn tôi</a:t>
            </a:r>
            <a:r>
              <a:rPr lang="vi-VN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Tiếng </a:t>
            </a:r>
            <a:r>
              <a:rPr lang="vi-VN" dirty="0" smtClean="0"/>
              <a:t>êm dịu bấy tiếng yêu </a:t>
            </a:r>
            <a:r>
              <a:rPr lang="vi-VN" smtClean="0"/>
              <a:t>thương </a:t>
            </a:r>
            <a:r>
              <a:rPr lang="vi-VN" smtClean="0"/>
              <a:t>gọi </a:t>
            </a:r>
            <a:r>
              <a:rPr lang="vi-VN" dirty="0" smtClean="0"/>
              <a:t>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4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vi-VN" dirty="0" smtClean="0"/>
              <a:t>Nét bút với âm thanh cùng tiếng nói khó diễn phô tường minh. Tôi mừng vui khi nghe tiếng Chúa phán với tâm linh nầy.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032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218</TotalTime>
  <Words>147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TIẾNG ÊM DỊU</vt:lpstr>
      <vt:lpstr>1.Chúa biết tôi đang lạc đường cách xa Cha từ lâu.  Chúa lấy yêu thương dìu dắt đến thiên môn lòa soi.</vt:lpstr>
      <vt:lpstr>Tiếng Chúa êm thay,  dịu thay, khiến tôi vâng phục ngay. Kỳ diệu thay khi tiếng Chúa phán với tâm linh nầy. </vt:lpstr>
      <vt:lpstr>Êm thay, dịu thay  thỏa vui tâm hồn tôi.  Tiếng êm dịu bấy  tiếng yêu thương gọi tôi. </vt:lpstr>
      <vt:lpstr>Nét bút với âm thanh cùng tiếng nói khó diễn phô tường minh. Tôi mừng vui khi nghe tiếng Chúa phán với tâm linh nầy. </vt:lpstr>
      <vt:lpstr>2. Tiếng Chúa luôn êm dịu khuyên hãy lắng tâm hồn nghe. Vui bên Ta luôn dìu dắt có Ta luôn gần con. </vt:lpstr>
      <vt:lpstr>Sóng ác mưa ma tràn khắp, Giê-xu luôn cầm tay.  Ồ vui thay khi tiếng Chúa phán với tâm linh này.</vt:lpstr>
      <vt:lpstr>Êm thay, dịu thay  thỏa vui tâm hồn tôi.  Tiếng êm dịu bấy tiếng yêu thương gọi tôi. </vt:lpstr>
      <vt:lpstr>Nét bút với âm thanh cùng tiếng nói khó diễn phô tường minh. Tôi mừng vui khi nghe tiếng Chúa phán với tâm linh nầy.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CHUNG NIỀM TIN</dc:title>
  <dc:creator>Ha Le</dc:creator>
  <cp:lastModifiedBy>Ha Le</cp:lastModifiedBy>
  <cp:revision>36</cp:revision>
  <dcterms:created xsi:type="dcterms:W3CDTF">2018-01-22T10:16:48Z</dcterms:created>
  <dcterms:modified xsi:type="dcterms:W3CDTF">2018-04-12T06:10:18Z</dcterms:modified>
</cp:coreProperties>
</file>