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86414" autoAdjust="0"/>
  </p:normalViewPr>
  <p:slideViewPr>
    <p:cSldViewPr snapToGrid="0">
      <p:cViewPr varScale="1">
        <p:scale>
          <a:sx n="79" d="100"/>
          <a:sy n="79" d="100"/>
        </p:scale>
        <p:origin x="4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TRONG </a:t>
            </a:r>
            <a:r>
              <a:rPr lang="en-US"/>
              <a:t>TAY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như ánh sáng rọi</a:t>
            </a:r>
            <a:r>
              <a:rPr lang="en-US" dirty="0" smtClean="0"/>
              <a:t> </a:t>
            </a:r>
            <a:r>
              <a:rPr lang="vi-VN" dirty="0" smtClean="0"/>
              <a:t>đêm tối, Giê-xu yêu ơi, Chúa quá nhân </a:t>
            </a:r>
            <a:r>
              <a:rPr lang="vi-VN" smtClean="0"/>
              <a:t>từ</a:t>
            </a:r>
            <a:r>
              <a:rPr lang="vi-VN" smtClean="0"/>
              <a:t>. </a:t>
            </a:r>
            <a:endParaRPr lang="en-US" spc="-300" dirty="0"/>
          </a:p>
        </p:txBody>
      </p:sp>
    </p:spTree>
    <p:extLst>
      <p:ext uri="{BB962C8B-B14F-4D97-AF65-F5344CB8AC3E}">
        <p14:creationId xmlns:p14="http://schemas.microsoft.com/office/powerpoint/2010/main" val="181309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Và từ đây, rồi mãi mãi,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tôn vinh Giê- xu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muôn đời không thôi</a:t>
            </a:r>
            <a:r>
              <a:rPr lang="vi-VN" spc="-30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Chìm ngập 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hôn mê bao năm và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cuộc sống thiếu vắng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ý nghĩa, khi tôi chưa quen chưa yêu mến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Rồi khi tôi ăn năn kêu xin.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Ngài cầm tay nâng đưa tôi lên, trong yêu thương Chúa xoá tan niềm đau.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4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như tia nắng rạng lòa soi, tôi yêu Giê-xu Chúa tôi nhân từ. Rồi từ đây và ngàn năm, tay trong tay Chúa dắt dìu con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5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Chuyện tôi nghe qua bao câu ca, vì yêu tôi Chúa đã giáng thế,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sinh trong cô đơn chết bao nỗi nhọc nhằn.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là Vua trên muôn muôn vua, lời Ngài phán sóng gió khép tiếng,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nhưng sao Chúa phải chết trên đồi xưa?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Ngài như tia nắng rạng lòa soi, tôi yêu Giê-xu Chúa tôi nhân từ. Rồi từ đây và ngàn năm, tay trong tay Chúa dắt dìu con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4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3. Này bạn đang cô đơn lang thang, nhìn ngày tháng sóng bổ gió cuốn,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nghe chăng hôm nay tiếng tha thiết ân cần.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7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Trở về bên chân Giê-xu ngay, Ngài sẽ lau ráo hết nước mắt, bao nhiêu đau khổ sẽ nên mừng vui.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498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223</TotalTime>
  <Words>228</Words>
  <Application>Microsoft Office PowerPoint</Application>
  <PresentationFormat>Widescreen</PresentationFormat>
  <Paragraphs>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TRONG TAY CHÚA</vt:lpstr>
      <vt:lpstr>1. Chìm ngập trong  hôn mê bao năm và  cuộc sống thiếu vắng  ý nghĩa, khi tôi chưa quen chưa yêu mến Giê-xu. </vt:lpstr>
      <vt:lpstr>Rồi khi tôi ăn năn kêu xin.  Ngài cầm tay nâng đưa tôi lên, trong yêu thương Chúa xoá tan niềm đau. </vt:lpstr>
      <vt:lpstr>Ngài như tia nắng rạng lòa soi, tôi yêu Giê-xu Chúa tôi nhân từ. Rồi từ đây và ngàn năm, tay trong tay Chúa dắt dìu con đi. </vt:lpstr>
      <vt:lpstr>2. Chuyện tôi nghe qua bao câu ca, vì yêu tôi Chúa đã giáng thế,  sinh trong cô đơn chết bao nỗi nhọc nhằn. </vt:lpstr>
      <vt:lpstr>Ngài là Vua trên muôn muôn vua, lời Ngài phán sóng gió khép tiếng,  nhưng sao Chúa phải chết trên đồi xưa? </vt:lpstr>
      <vt:lpstr>Ngài như tia nắng rạng lòa soi, tôi yêu Giê-xu Chúa tôi nhân từ. Rồi từ đây và ngàn năm, tay trong tay Chúa dắt dìu con đi. </vt:lpstr>
      <vt:lpstr>3. Này bạn đang cô đơn lang thang, nhìn ngày tháng sóng bổ gió cuốn,  nghe chăng hôm nay tiếng tha thiết ân cần. </vt:lpstr>
      <vt:lpstr>Trở về bên chân Giê-xu ngay, Ngài sẽ lau ráo hết nước mắt, bao nhiêu đau khổ sẽ nên mừng vui. </vt:lpstr>
      <vt:lpstr>Ngài như ánh sáng rọi đêm tối, Giê-xu yêu ơi, Chúa quá nhân từ. </vt:lpstr>
      <vt:lpstr>Và từ đây, rồi mãi mãi,  tôn vinh Giê- xu  muôn đời không thôi.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36</cp:revision>
  <dcterms:created xsi:type="dcterms:W3CDTF">2018-01-22T10:16:48Z</dcterms:created>
  <dcterms:modified xsi:type="dcterms:W3CDTF">2018-04-12T06:12:05Z</dcterms:modified>
</cp:coreProperties>
</file>