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DÃ </a:t>
            </a:r>
            <a:r>
              <a:rPr lang="en-US" dirty="0"/>
              <a:t>TRÀNG SE CÁT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Dù có bao nhiêu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tài năng khôn ngoan,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dù có bao nhiêu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học thức của cải.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Nhưng không </a:t>
            </a:r>
            <a:r>
              <a:rPr lang="vi-VN" smtClean="0"/>
              <a:t>tin </a:t>
            </a:r>
            <a:r>
              <a:rPr lang="vi-VN" smtClean="0"/>
              <a:t>quyền </a:t>
            </a:r>
            <a:r>
              <a:rPr lang="vi-VN" dirty="0" smtClean="0"/>
              <a:t>năng Chúa Cha trên trời,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bao công lao tựa như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khói vương mây dời.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Dã tràng se cát biển đông, chỉ </a:t>
            </a:r>
            <a:r>
              <a:rPr lang="vi-VN" smtClean="0"/>
              <a:t>là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một </a:t>
            </a:r>
            <a:r>
              <a:rPr lang="vi-VN" dirty="0" smtClean="0"/>
              <a:t>con số không.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6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Dù có bao nhiêu bài ca du dương,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dù có bao nhiêu lời nói khéo léo.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Nhưng không đem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tình thương Chúa cho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người,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bao công lao tựa như cát nơi sông hồ.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0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Chỉ một cơn sóng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trào dâng,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mọi sự đều theo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nước trôi.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56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223</TotalTime>
  <Words>62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DÃ TRÀNG SE CÁT</vt:lpstr>
      <vt:lpstr>1. Dù có bao nhiêu  tài năng khôn ngoan,  dù có bao nhiêu  học thức của cải. </vt:lpstr>
      <vt:lpstr>Nhưng không tin quyền năng Chúa Cha trên trời,  bao công lao tựa như  khói vương mây dời. </vt:lpstr>
      <vt:lpstr>Dã tràng se cát biển đông, chỉ là  một con số không. </vt:lpstr>
      <vt:lpstr>2. Dù có bao nhiêu bài ca du dương,  dù có bao nhiêu lời nói khéo léo. </vt:lpstr>
      <vt:lpstr>Nhưng không đem  tình thương Chúa cho  mọi người,  bao công lao tựa như cát nơi sông hồ. </vt:lpstr>
      <vt:lpstr>Chỉ một cơn sóng  trào dâng,  mọi sự đều theo  nước trôi.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37</cp:revision>
  <dcterms:created xsi:type="dcterms:W3CDTF">2018-01-22T10:16:48Z</dcterms:created>
  <dcterms:modified xsi:type="dcterms:W3CDTF">2018-04-12T06:12:59Z</dcterms:modified>
</cp:coreProperties>
</file>