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6" r:id="rId3"/>
    <p:sldId id="270" r:id="rId4"/>
    <p:sldId id="267" r:id="rId5"/>
    <p:sldId id="268" r:id="rId6"/>
    <p:sldId id="27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8" autoAdjust="0"/>
    <p:restoredTop sz="8641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TIẾNG </a:t>
            </a:r>
            <a:r>
              <a:rPr lang="en-US"/>
              <a:t>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1. </a:t>
            </a:r>
            <a:r>
              <a:rPr lang="vi-VN" dirty="0" smtClean="0"/>
              <a:t>Nghe nầy lời Giê-xu Christ tuyên phán,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thiết tha cùng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tiếng Giê-xu nài.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Mau lại cùng 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ai kẻ khao khát,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tiếng êm dịu Chúa khuyên.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7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Ta, Giê-xu, chính thật sự sống, chính Ta đường đi cũng chính lẽ thật đây.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Chẳng có thể một ai đến với Cha ngoài ra mình 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Ta là đường đi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cửa duy nhất,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chính Ta người chăn dẫn đưa chiên mình. </a:t>
            </a:r>
          </a:p>
        </p:txBody>
      </p:sp>
    </p:spTree>
    <p:extLst>
      <p:ext uri="{BB962C8B-B14F-4D97-AF65-F5344CB8AC3E}">
        <p14:creationId xmlns:p14="http://schemas.microsoft.com/office/powerpoint/2010/main" val="337873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Đem bầy chiên thơ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ra đến đồng xanh,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thỏa vui và thái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3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Ta, Giê-xu, chính thật sự sống, chính Ta đường đi cũng chính lẽ thật đây.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Chẳng có thể một ai đến với Cha ngoài ra mình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490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232</TotalTime>
  <Words>91</Words>
  <Application>Microsoft Office PowerPoint</Application>
  <PresentationFormat>Widescreen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TIẾNG GIÊ-XU</vt:lpstr>
      <vt:lpstr>1. Nghe nầy lời Giê-xu Christ tuyên phán,  thiết tha cùng tôi  tiếng Giê-xu nài. </vt:lpstr>
      <vt:lpstr>Mau lại cùng Ta  ai kẻ khao khát,  tiếng êm dịu Chúa khuyên. </vt:lpstr>
      <vt:lpstr>Ta, Giê-xu, chính thật sự sống, chính Ta đường đi cũng chính lẽ thật đây.  Chẳng có thể một ai đến với Cha ngoài ra mình Ta.</vt:lpstr>
      <vt:lpstr>2. Ta là đường đi  là cửa duy nhất,  chính Ta người chăn dẫn đưa chiên mình. </vt:lpstr>
      <vt:lpstr>Đem bầy chiên thơ  ra đến đồng xanh,  thỏa vui và thái an. </vt:lpstr>
      <vt:lpstr>Ta, Giê-xu, chính thật sự sống, chính Ta đường đi cũng chính lẽ thật đây.  Chẳng có thể một ai đến với Cha ngoài ra mình Ta.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38</cp:revision>
  <dcterms:created xsi:type="dcterms:W3CDTF">2018-01-22T10:16:48Z</dcterms:created>
  <dcterms:modified xsi:type="dcterms:W3CDTF">2018-04-12T06:13:43Z</dcterms:modified>
</cp:coreProperties>
</file>