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NÊN </a:t>
            </a:r>
            <a:r>
              <a:rPr lang="en-US"/>
              <a:t>HÃY ĂN NĂN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HIỆN </a:t>
            </a:r>
            <a:r>
              <a:rPr lang="en-US"/>
              <a:t>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1. Nay Chúa khuyên mời,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nay Chúa khuyên mời,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ta khá mau mau nhận lời,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Chúa Giê-xu lưu huyết vì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cứu người, nên hãy ăn năn hiện nay.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2. Ai nấy trong trần,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ai nấy trong trần,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mau đến Giê-xu nhận phần,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Thú vui kia nay chẳng được mấy phần, nên hãy ăn năn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hiện nay.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065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3. Duy huyết Con Trời,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duy huyết Con Trời,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ban cứu ân muôn muôn đời,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Chớ nghi hay lơ lững mà trễ rày, nên hãy ăn năn hiện nay.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3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4. Ân điển cao dày,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ân điển cao dày,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ân điển cao không chi tày,</a:t>
            </a:r>
            <a:r>
              <a:rPr lang="en-US" sz="6000" dirty="0" smtClean="0"/>
              <a:t> </a:t>
            </a:r>
            <a:r>
              <a:rPr lang="vi-VN" sz="6000" dirty="0" smtClean="0"/>
              <a:t>Chính hôm nay ân điển còn tỏ bày. Nên hãy ăn năn hiện nay.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814565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230</TotalTime>
  <Words>78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NÊN HÃY ĂN NĂN  HIỆN NAY</vt:lpstr>
      <vt:lpstr>1. Nay Chúa khuyên mời,  nay Chúa khuyên mời,  ta khá mau mau nhận lời,  Chúa Giê-xu lưu huyết vì  cứu người, nên hãy ăn năn hiện nay. </vt:lpstr>
      <vt:lpstr>2. Ai nấy trong trần,  ai nấy trong trần,  mau đến Giê-xu nhận phần,  Thú vui kia nay chẳng được mấy phần, nên hãy ăn năn  hiện nay. </vt:lpstr>
      <vt:lpstr>3. Duy huyết Con Trời,  duy huyết Con Trời,  ban cứu ân muôn muôn đời,  Chớ nghi hay lơ lững mà trễ rày, nên hãy ăn năn hiện nay. </vt:lpstr>
      <vt:lpstr>4. Ân điển cao dày,  ân điển cao dày,  ân điển cao không chi tày, Chính hôm nay ân điển còn tỏ bày. Nên hãy ăn năn hiện nay.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38</cp:revision>
  <dcterms:created xsi:type="dcterms:W3CDTF">2018-01-22T10:16:48Z</dcterms:created>
  <dcterms:modified xsi:type="dcterms:W3CDTF">2018-04-12T06:14:45Z</dcterms:modified>
</cp:coreProperties>
</file>