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</a:t>
            </a:r>
            <a:r>
              <a:rPr lang="vi-VN" dirty="0"/>
              <a:t>ĐƯỜNG DUY 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Chỉ có con đường đưa anh về Thiên Quốc.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Giê-xu là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chính con đường.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Chỉ có con đường đưa anh về Thiên Quốc.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Giê-xu là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smtClean="0"/>
              <a:t>chính con </a:t>
            </a:r>
            <a:r>
              <a:rPr lang="vi-VN" sz="7000" dirty="0" smtClean="0"/>
              <a:t>đường.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80206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Chẳng đường nào khác,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chẳng đường nào khác,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chẳng đường nào khác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để đi đi đi.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45277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Chỉ có con đường đưa anh về Thiên Quốc.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Giê-xu là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chính con đường.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82809333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232</TotalTime>
  <Words>46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CON ĐƯỜNG DUY NHẤT</vt:lpstr>
      <vt:lpstr>Chỉ có con đường đưa anh về Thiên Quốc.  Giê-xu là  chính con đường. </vt:lpstr>
      <vt:lpstr>Chỉ có con đường đưa anh về Thiên Quốc.  Giê-xu là  chính con đường. </vt:lpstr>
      <vt:lpstr>Chẳng đường nào khác,  chẳng đường nào khác,  chẳng đường nào khác  để đi đi đi. </vt:lpstr>
      <vt:lpstr>Chỉ có con đường đưa anh về Thiên Quốc.  Giê-xu là  chính con đường.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40</cp:revision>
  <dcterms:created xsi:type="dcterms:W3CDTF">2018-01-22T10:16:48Z</dcterms:created>
  <dcterms:modified xsi:type="dcterms:W3CDTF">2018-04-12T06:15:11Z</dcterms:modified>
</cp:coreProperties>
</file>