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72" r:id="rId6"/>
    <p:sldId id="269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NGUỒN </a:t>
            </a:r>
            <a:r>
              <a:rPr lang="vi-VN"/>
              <a:t>TÌNH YÊU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Tình yêu từ Thiên Chúa dành cho thế nhân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tử vong, cho chính tôi, người tội đáng khinh.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Phận tôi xưa hư nát mà nay trở nên </a:t>
            </a:r>
            <a:r>
              <a:rPr lang="vi-VN" sz="7000" smtClean="0"/>
              <a:t>con </a:t>
            </a:r>
            <a:r>
              <a:rPr lang="en-US" sz="7000" smtClean="0"/>
              <a:t>T</a:t>
            </a:r>
            <a:r>
              <a:rPr lang="vi-VN" sz="7000" smtClean="0"/>
              <a:t>rời</a:t>
            </a:r>
            <a:r>
              <a:rPr lang="vi-VN" sz="7000" dirty="0" smtClean="0"/>
              <a:t>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tâm trắng trong bởi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Ngài chết thay.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03293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Hỡi </a:t>
            </a:r>
            <a:r>
              <a:rPr lang="vi-VN" sz="7000" smtClean="0"/>
              <a:t>Chúa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cớ </a:t>
            </a:r>
            <a:r>
              <a:rPr lang="vi-VN" sz="7000" smtClean="0"/>
              <a:t>sao </a:t>
            </a:r>
            <a:r>
              <a:rPr lang="vi-VN" sz="7000" smtClean="0"/>
              <a:t>Ngài </a:t>
            </a:r>
            <a:r>
              <a:rPr lang="vi-VN" sz="7000" dirty="0" smtClean="0"/>
              <a:t>chuộc tôi,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thân hy sinh huyết tuôn tha tội tôi.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34966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Tình yêu từ Thiên Chúa thật không lấy chi sánh bằng, vì Chúa tôi là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nguồn ái nhân.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Từ cao Giê-xu đến dạy tôi biết yêu thương người,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trong Chúa tuôn chảy nguồn ái nhân.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5710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Lời yêu thương Cha phán hằng văng vẳng bên tai luôn: “Con chớ lo,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Ta thường ở bên”.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4951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Hỡi Chúa cớ sao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Ngài chuộc tôi,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thân hy sinh huyết tuôn tha tội tôi.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5234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Ngài yêu thương ban phát làm tôi chứa chan ơn trời,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thật chính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nguồn ái nhân.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999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237</TotalTime>
  <Words>111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NGUỒN TÌNH YÊU</vt:lpstr>
      <vt:lpstr>1. Tình yêu từ Thiên Chúa dành cho thế nhân  tử vong, cho chính tôi, người tội đáng khinh. </vt:lpstr>
      <vt:lpstr>Phận tôi xưa hư nát mà nay trở nên con Trời,  tâm trắng trong bởi  Ngài chết thay. </vt:lpstr>
      <vt:lpstr>Ôi! Hỡi Chúa  cớ sao Ngài chuộc tôi,  thân hy sinh huyết tuôn tha tội tôi. </vt:lpstr>
      <vt:lpstr>Tình yêu từ Thiên Chúa thật không lấy chi sánh bằng, vì Chúa tôi là  nguồn ái nhân. </vt:lpstr>
      <vt:lpstr>2. Từ cao Giê-xu đến dạy tôi biết yêu thương người,  trong Chúa tuôn chảy nguồn ái nhân. </vt:lpstr>
      <vt:lpstr>Lời yêu thương Cha phán hằng văng vẳng bên tai luôn: “Con chớ lo,  Ta thường ở bên”. </vt:lpstr>
      <vt:lpstr>Ôi! Hỡi Chúa cớ sao  Ngài chuộc tôi,  thân hy sinh huyết tuôn tha tội tôi. </vt:lpstr>
      <vt:lpstr>Ngài yêu thương ban phát làm tôi chứa chan ơn trời,  thật chính Giê-xu  nguồn ái nhân.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41</cp:revision>
  <dcterms:created xsi:type="dcterms:W3CDTF">2018-01-22T10:16:48Z</dcterms:created>
  <dcterms:modified xsi:type="dcterms:W3CDTF">2018-04-12T06:55:19Z</dcterms:modified>
</cp:coreProperties>
</file>