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6" r:id="rId2"/>
    <p:sldId id="266" r:id="rId3"/>
    <p:sldId id="272" r:id="rId4"/>
    <p:sldId id="267" r:id="rId5"/>
    <p:sldId id="273" r:id="rId6"/>
    <p:sldId id="268" r:id="rId7"/>
    <p:sldId id="274" r:id="rId8"/>
    <p:sldId id="269" r:id="rId9"/>
    <p:sldId id="275" r:id="rId10"/>
    <p:sldId id="270" r:id="rId11"/>
    <p:sldId id="276" r:id="rId12"/>
    <p:sldId id="271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86410" autoAdjust="0"/>
  </p:normalViewPr>
  <p:slideViewPr>
    <p:cSldViewPr snapToGrid="0">
      <p:cViewPr varScale="1">
        <p:scale>
          <a:sx n="79" d="100"/>
          <a:sy n="79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C5B09-18E7-4481-A497-F8046DE06EF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CDE8-9F84-4929-84C1-694F01A4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ACDE8-9F84-4929-84C1-694F01A4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HÃY TIN NHẬN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3. Đời anh mau dâng hết cho Giê-xu,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nhìn xem nơi dòng huyết thánh kia.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0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Chờ mong anh dâng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tất sanh cho Ngài.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Này anh hỡi kíp dâng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cho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Này hãy mau mau,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này hãy mau mau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chạy đến Giê-xu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tin nhận ngay.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8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Này anh mau </a:t>
            </a:r>
            <a:r>
              <a:rPr lang="vi-VN" sz="7000" smtClean="0"/>
              <a:t>mau </a:t>
            </a:r>
            <a:r>
              <a:rPr lang="en-US" sz="7000" smtClean="0"/>
              <a:t/>
            </a:r>
            <a:br>
              <a:rPr lang="en-US" sz="7000" smtClean="0"/>
            </a:br>
            <a:r>
              <a:rPr lang="vi-VN" sz="7000" smtClean="0"/>
              <a:t>kíp tin </a:t>
            </a:r>
            <a:r>
              <a:rPr lang="vi-VN" sz="7000" dirty="0" smtClean="0"/>
              <a:t>Giê- xu,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thì anh sống thỏa vui muôn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6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1. Kìa tin vui vang khắp cùng mọi người,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từ nơi Chúa mà anh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đã nghe. 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dirty="0" smtClean="0"/>
              <a:t>Này anh ơi mau đến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Giê-xu liền, Ngài mong tiếp rước anh vô nhà.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0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Này hãy mau mau,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này hãy mau mau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chạy đến Giê-xu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tin nhận ngay. </a:t>
            </a:r>
          </a:p>
        </p:txBody>
      </p:sp>
    </p:spTree>
    <p:extLst>
      <p:ext uri="{BB962C8B-B14F-4D97-AF65-F5344CB8AC3E}">
        <p14:creationId xmlns:p14="http://schemas.microsoft.com/office/powerpoint/2010/main" val="221965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Này anh mau mau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kíp tin Giê- xu,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thì anh sống thỏa vui muôn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2. Kìa Giê-xu đang muốn anh quay về,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về ngay đi còn vơ vẩn chi.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5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Thần Linh kia soi sáng tâm anh liền,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Ngài mong ở với anh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trọn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0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Này hãy mau mau,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này hãy mau mau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chạy đến Giê-xu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tin nhận ngay.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6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Này anh mau </a:t>
            </a:r>
            <a:r>
              <a:rPr lang="vi-VN" sz="7000" smtClean="0"/>
              <a:t>mau </a:t>
            </a:r>
            <a:r>
              <a:rPr lang="en-US" sz="7000" smtClean="0"/>
              <a:t/>
            </a:r>
            <a:br>
              <a:rPr lang="en-US" sz="7000" smtClean="0"/>
            </a:br>
            <a:r>
              <a:rPr lang="vi-VN" sz="7000" smtClean="0"/>
              <a:t>kíp tin </a:t>
            </a:r>
            <a:r>
              <a:rPr lang="vi-VN" sz="7000" dirty="0" smtClean="0"/>
              <a:t>Giê- xu,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thì anh sống thỏa vui muôn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9925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273</TotalTime>
  <Words>106</Words>
  <Application>Microsoft Office PowerPoint</Application>
  <PresentationFormat>Widescreen</PresentationFormat>
  <Paragraphs>25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HÃY TIN NHẬN</vt:lpstr>
      <vt:lpstr>1. Kìa tin vui vang khắp cùng mọi người,  từ nơi Chúa mà anh  đã nghe. </vt:lpstr>
      <vt:lpstr>Này anh ơi mau đến  Giê-xu liền, Ngài mong tiếp rước anh vô nhà. </vt:lpstr>
      <vt:lpstr>Này hãy mau mau,  này hãy mau mau  chạy đến Giê-xu  tin nhận ngay. </vt:lpstr>
      <vt:lpstr>Này anh mau mau  kíp tin Giê- xu,  thì anh sống thỏa vui muôn đời. </vt:lpstr>
      <vt:lpstr>2. Kìa Giê-xu đang muốn anh quay về,  về ngay đi còn vơ vẩn chi. </vt:lpstr>
      <vt:lpstr>Thần Linh kia soi sáng tâm anh liền,  Ngài mong ở với anh  trọn đời. </vt:lpstr>
      <vt:lpstr>Này hãy mau mau,  này hãy mau mau  chạy đến Giê-xu  tin nhận ngay. </vt:lpstr>
      <vt:lpstr>Này anh mau mau  kíp tin Giê- xu,  thì anh sống thỏa vui muôn đời. </vt:lpstr>
      <vt:lpstr>3. Đời anh mau dâng hết cho Giê-xu,  nhìn xem nơi dòng huyết thánh kia. </vt:lpstr>
      <vt:lpstr>Chờ mong anh dâng  tất sanh cho Ngài.  Này anh hỡi kíp dâng  cho Ngài. </vt:lpstr>
      <vt:lpstr>Này hãy mau mau,  này hãy mau mau  chạy đến Giê-xu  tin nhận ngay. </vt:lpstr>
      <vt:lpstr>Này anh mau mau  kíp tin Giê- xu,  thì anh sống thỏa vui muôn đời.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44</cp:revision>
  <dcterms:created xsi:type="dcterms:W3CDTF">2018-01-22T10:16:48Z</dcterms:created>
  <dcterms:modified xsi:type="dcterms:W3CDTF">2018-04-12T06:46:01Z</dcterms:modified>
</cp:coreProperties>
</file>