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66" r:id="rId3"/>
    <p:sldId id="274" r:id="rId4"/>
    <p:sldId id="267" r:id="rId5"/>
    <p:sldId id="275" r:id="rId6"/>
    <p:sldId id="268" r:id="rId7"/>
    <p:sldId id="276" r:id="rId8"/>
    <p:sldId id="269" r:id="rId9"/>
    <p:sldId id="277" r:id="rId10"/>
    <p:sldId id="270" r:id="rId11"/>
    <p:sldId id="278" r:id="rId12"/>
    <p:sldId id="271" r:id="rId13"/>
    <p:sldId id="279" r:id="rId14"/>
    <p:sldId id="272" r:id="rId15"/>
    <p:sldId id="280" r:id="rId16"/>
    <p:sldId id="273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KÌA </a:t>
            </a:r>
            <a:r>
              <a:rPr lang="vi-VN"/>
              <a:t>CỬA CỨU RỖI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3. Đừng nghĩ Chúa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có nghe lời ta chăng,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lòng thêm nghi hoặc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đêm ngày băn khoăn.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6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Vì Chúa phán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hễ ai tin Ngài rày,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xin thì </a:t>
            </a:r>
            <a:r>
              <a:rPr lang="vi-VN" sz="7000" smtClean="0"/>
              <a:t>cho </a:t>
            </a:r>
            <a:r>
              <a:rPr lang="en-US" sz="7000" smtClean="0"/>
              <a:t/>
            </a:r>
            <a:br>
              <a:rPr lang="en-US" sz="7000" smtClean="0"/>
            </a:br>
            <a:r>
              <a:rPr lang="vi-VN" sz="7000" smtClean="0"/>
              <a:t>tìm </a:t>
            </a:r>
            <a:r>
              <a:rPr lang="vi-VN" sz="7000" dirty="0" smtClean="0"/>
              <a:t>đi </a:t>
            </a:r>
            <a:r>
              <a:rPr lang="vi-VN" sz="7000" smtClean="0"/>
              <a:t>ắt </a:t>
            </a:r>
            <a:r>
              <a:rPr lang="vi-VN" sz="7000" smtClean="0"/>
              <a:t>gặp </a:t>
            </a:r>
            <a:r>
              <a:rPr lang="vi-VN" sz="7000" dirty="0" smtClean="0"/>
              <a:t>ngay.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1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Kìa, sông sanh mạng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tuôn chảy bốn mùa,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người đến uống không cần mua.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9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Dòng nước ấy vốn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phát nguyên từ trên rồi.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Mời bạn mau lại đây uống cùng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8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4. Vậy, khá đổi tiếng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xin thành lời ca,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nhận tin như lời Giê-xu tuyên 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Rằng hễ kẻ lấy danh ta cầu xin, nhận đầy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phước hạnh ân điển thượng thiên.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62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Kìa, sông sanh mạng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tuôn chảy bốn mùa,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người đến uống không cần mua.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79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Dòng nước ấy vốn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phát nguyên từ trên rồi.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Mời bạn mau lại đây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uống cùng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6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z="7000" dirty="0" smtClean="0"/>
              <a:t>1. </a:t>
            </a:r>
            <a:r>
              <a:rPr lang="vi-VN" sz="7000" dirty="0" smtClean="0"/>
              <a:t>Kìa, cửa cứu rỗi ta vào tự do, cần chi mong chờ đêm ngày kêu gõ. </a:t>
            </a:r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7000" dirty="0" smtClean="0"/>
              <a:t>Vì cửa ấy sẵn mở toang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từ lâu, đang đợi trông bạn kíp bước vào mau.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8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Kìa, sông sanh mạng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tuôn chảy bốn mùa,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người đến uống không cần mua.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4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Dòng nước ấy vốn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phát nguyên từ trên trời.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Mời bạn mau lại đây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 uống cùng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0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2. Ta chẳng phải khẩn xin quyền lực chi,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giờ đây đem lòng tin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vào ngay đi.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2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Phục thánh ý Chúa,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Chúa ban thần linh,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cho lòng trong sạch vui hưởng trường sinh.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9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Kìa, sông sanh mạng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tuôn chảy bốn mùa,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người đến uống không cần mua.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9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sz="7000" dirty="0" smtClean="0"/>
              <a:t>Dòng nước ấy vốn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phát nguyên từ trên rồi. </a:t>
            </a:r>
          </a:p>
          <a:p>
            <a:pPr marL="0" indent="0">
              <a:buFont typeface="+mj-lt"/>
              <a:buNone/>
            </a:pPr>
            <a:r>
              <a:rPr lang="vi-VN" sz="7000" dirty="0" smtClean="0"/>
              <a:t>Mời bạn mau lại đây </a:t>
            </a:r>
            <a:r>
              <a:rPr lang="en-US" sz="7000" dirty="0" smtClean="0"/>
              <a:t/>
            </a:r>
            <a:br>
              <a:rPr lang="en-US" sz="7000" dirty="0" smtClean="0"/>
            </a:br>
            <a:r>
              <a:rPr lang="vi-VN" sz="7000" dirty="0" smtClean="0"/>
              <a:t>uống cùng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333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306</TotalTime>
  <Words>115</Words>
  <Application>Microsoft Office PowerPoint</Application>
  <PresentationFormat>Widescreen</PresentationFormat>
  <Paragraphs>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KÌA CỬA CỨU RỖI</vt:lpstr>
      <vt:lpstr>1. Kìa, cửa cứu rỗi ta vào tự do, cần chi mong chờ đêm ngày kêu gõ. </vt:lpstr>
      <vt:lpstr>Vì cửa ấy sẵn mở toang  từ lâu, đang đợi trông bạn kíp bước vào mau. </vt:lpstr>
      <vt:lpstr>Kìa, sông sanh mạng  tuôn chảy bốn mùa,  người đến uống không cần mua. </vt:lpstr>
      <vt:lpstr>Dòng nước ấy vốn  phát nguyên từ trên trời.  Mời bạn mau lại đây  uống cùng tôi. </vt:lpstr>
      <vt:lpstr>2. Ta chẳng phải khẩn xin quyền lực chi,  giờ đây đem lòng tin  vào ngay đi. </vt:lpstr>
      <vt:lpstr>Phục thánh ý Chúa,  Chúa ban thần linh,  cho lòng trong sạch vui hưởng trường sinh. </vt:lpstr>
      <vt:lpstr>Kìa, sông sanh mạng  tuôn chảy bốn mùa,  người đến uống không cần mua. </vt:lpstr>
      <vt:lpstr>Dòng nước ấy vốn  phát nguyên từ trên rồi.  Mời bạn mau lại đây  uống cùng tôi. </vt:lpstr>
      <vt:lpstr>3. Đừng nghĩ Chúa  có nghe lời ta chăng,  lòng thêm nghi hoặc  đêm ngày băn khoăn. </vt:lpstr>
      <vt:lpstr>Vì Chúa phán  hễ ai tin Ngài rày,  xin thì cho  tìm đi ắt gặp ngay. </vt:lpstr>
      <vt:lpstr>Kìa, sông sanh mạng  tuôn chảy bốn mùa,  người đến uống không cần mua. </vt:lpstr>
      <vt:lpstr>Dòng nước ấy vốn  phát nguyên từ trên rồi.  Mời bạn mau lại đây uống cùng tôi. </vt:lpstr>
      <vt:lpstr>4. Vậy, khá đổi tiếng  xin thành lời ca,  nhận tin như lời Giê-xu tuyên ra. </vt:lpstr>
      <vt:lpstr>Rằng hễ kẻ lấy danh ta cầu xin, nhận đầy  phước hạnh ân điển thượng thiên. </vt:lpstr>
      <vt:lpstr>Kìa, sông sanh mạng  tuôn chảy bốn mùa,  người đến uống không cần mua. </vt:lpstr>
      <vt:lpstr>Dòng nước ấy vốn  phát nguyên từ trên rồi.  Mời bạn mau lại đây  uống cùng tôi.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43</cp:revision>
  <dcterms:created xsi:type="dcterms:W3CDTF">2018-01-22T10:16:48Z</dcterms:created>
  <dcterms:modified xsi:type="dcterms:W3CDTF">2018-04-12T06:52:02Z</dcterms:modified>
</cp:coreProperties>
</file>