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9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48" autoAdjust="0"/>
    <p:restoredTop sz="86410" autoAdjust="0"/>
  </p:normalViewPr>
  <p:slideViewPr>
    <p:cSldViewPr snapToGrid="0">
      <p:cViewPr varScale="1">
        <p:scale>
          <a:sx n="79" d="100"/>
          <a:sy n="79" d="100"/>
        </p:scale>
        <p:origin x="9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C5B09-18E7-4481-A497-F8046DE06EF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ACDE8-9F84-4929-84C1-694F01A4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1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ACDE8-9F84-4929-84C1-694F01A433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CHỈ </a:t>
            </a:r>
            <a:r>
              <a:rPr lang="vi-VN"/>
              <a:t>TIN NƠI NGÀI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6000" dirty="0" smtClean="0"/>
              <a:t>1. Người tội nên vội quay bước bữa nay chạy đến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vi-VN" sz="6000" dirty="0" smtClean="0"/>
              <a:t>với Giê-xu ngay. Tin quyết Chúa đã thay anh lâm hình, </a:t>
            </a:r>
          </a:p>
          <a:p>
            <a:pPr marL="0" indent="0">
              <a:buFont typeface="+mj-lt"/>
              <a:buNone/>
            </a:pPr>
            <a:r>
              <a:rPr lang="vi-VN" sz="6000" dirty="0" smtClean="0"/>
              <a:t>lòng liền được Chúa tái sinh. </a:t>
            </a:r>
          </a:p>
        </p:txBody>
      </p:sp>
    </p:spTree>
    <p:extLst>
      <p:ext uri="{BB962C8B-B14F-4D97-AF65-F5344CB8AC3E}">
        <p14:creationId xmlns:p14="http://schemas.microsoft.com/office/powerpoint/2010/main" val="103642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6000" dirty="0" smtClean="0"/>
              <a:t>Chỉ tin nơi ngài, duy nhờ cậy Ngài, đừng bê trễ rày mai. </a:t>
            </a:r>
          </a:p>
          <a:p>
            <a:pPr marL="0" indent="0">
              <a:buFont typeface="+mj-lt"/>
              <a:buNone/>
            </a:pPr>
            <a:r>
              <a:rPr lang="vi-VN" sz="6000" dirty="0" smtClean="0"/>
              <a:t>Chúa chắc cứu anh,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vi-VN" sz="6000" dirty="0" smtClean="0"/>
              <a:t>anh đừng ngại rày.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vi-VN" sz="6000" dirty="0" smtClean="0"/>
              <a:t>Ngài vui cứu anh ngay.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0300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6000" dirty="0" smtClean="0"/>
              <a:t>2. Ngài đành dâng mình tuôn huyết báu ra, diệu pháp cứu linh hồn ta. Kia suối huyết báu mau mau gieo mình, </a:t>
            </a:r>
          </a:p>
          <a:p>
            <a:pPr marL="0" indent="0">
              <a:buFont typeface="+mj-lt"/>
              <a:buNone/>
            </a:pPr>
            <a:r>
              <a:rPr lang="vi-VN" sz="6000" dirty="0" smtClean="0"/>
              <a:t>lòng sạch như tuyết tinh anh.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5563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6000" dirty="0" smtClean="0"/>
              <a:t>Chỉ tin nơi ngài, duy nhờ cậy Ngài, đừng bê trễ rày mai. </a:t>
            </a:r>
          </a:p>
          <a:p>
            <a:pPr marL="0" indent="0">
              <a:buFont typeface="+mj-lt"/>
              <a:buNone/>
            </a:pPr>
            <a:r>
              <a:rPr lang="vi-VN" sz="6000" dirty="0" smtClean="0"/>
              <a:t>Chúa chắc cứu anh, </a:t>
            </a:r>
          </a:p>
          <a:p>
            <a:pPr marL="0" indent="0">
              <a:buFont typeface="+mj-lt"/>
              <a:buNone/>
            </a:pPr>
            <a:r>
              <a:rPr lang="vi-VN" sz="6000" dirty="0" smtClean="0"/>
              <a:t>anh đừng ngại rày. </a:t>
            </a:r>
          </a:p>
          <a:p>
            <a:pPr marL="0" indent="0">
              <a:buFont typeface="+mj-lt"/>
              <a:buNone/>
            </a:pPr>
            <a:r>
              <a:rPr lang="vi-VN" sz="6000" dirty="0" smtClean="0"/>
              <a:t>Ngài vui cứu anh ngay.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2799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6000" dirty="0" smtClean="0"/>
              <a:t>3. Ngài là Lẽ thật, Sự sống,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vi-VN" sz="6000" smtClean="0"/>
              <a:t>Lối </a:t>
            </a:r>
            <a:r>
              <a:rPr lang="vi-VN" sz="6000" smtClean="0"/>
              <a:t>đi</a:t>
            </a:r>
            <a:r>
              <a:rPr lang="en-US" sz="6000" smtClean="0"/>
              <a:t>.</a:t>
            </a:r>
            <a:r>
              <a:rPr lang="vi-VN" sz="6000" smtClean="0"/>
              <a:t> </a:t>
            </a:r>
            <a:r>
              <a:rPr lang="en-US" sz="6000" smtClean="0"/>
              <a:t>D</a:t>
            </a:r>
            <a:r>
              <a:rPr lang="vi-VN" sz="6000" smtClean="0"/>
              <a:t>ìu </a:t>
            </a:r>
            <a:r>
              <a:rPr lang="vi-VN" sz="6000" dirty="0" smtClean="0"/>
              <a:t>dắt đến chốn trường hi. Nên hãy kíp đến tin danh Giê-xu. Gội nhuần ơn phước muôn thu.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95168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6000" dirty="0" smtClean="0"/>
              <a:t>Chỉ tin nơi ngài, duy nhờ cậy Ngài, đừng bê trễ rày mai. </a:t>
            </a:r>
          </a:p>
          <a:p>
            <a:pPr marL="0" indent="0">
              <a:buFont typeface="+mj-lt"/>
              <a:buNone/>
            </a:pPr>
            <a:r>
              <a:rPr lang="vi-VN" sz="6000" dirty="0" smtClean="0"/>
              <a:t>Chúa chắc cứu anh,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vi-VN" sz="6000" dirty="0" smtClean="0"/>
              <a:t>anh đừng ngại rày. </a:t>
            </a:r>
          </a:p>
          <a:p>
            <a:pPr marL="0" indent="0">
              <a:buFont typeface="+mj-lt"/>
              <a:buNone/>
            </a:pPr>
            <a:r>
              <a:rPr lang="vi-VN" sz="6000" dirty="0" smtClean="0"/>
              <a:t>Ngài vui cứu anh ngay.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4495284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275</TotalTime>
  <Words>135</Words>
  <Application>Microsoft Office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Presentation1</vt:lpstr>
      <vt:lpstr>CHỈ TIN NƠI NGÀI</vt:lpstr>
      <vt:lpstr>1. Người tội nên vội quay bước bữa nay chạy đến  với Giê-xu ngay. Tin quyết Chúa đã thay anh lâm hình,  lòng liền được Chúa tái sinh. </vt:lpstr>
      <vt:lpstr>Chỉ tin nơi ngài, duy nhờ cậy Ngài, đừng bê trễ rày mai.  Chúa chắc cứu anh,  anh đừng ngại rày.  Ngài vui cứu anh ngay. </vt:lpstr>
      <vt:lpstr>2. Ngài đành dâng mình tuôn huyết báu ra, diệu pháp cứu linh hồn ta. Kia suối huyết báu mau mau gieo mình,  lòng sạch như tuyết tinh anh. </vt:lpstr>
      <vt:lpstr>Chỉ tin nơi ngài, duy nhờ cậy Ngài, đừng bê trễ rày mai.  Chúa chắc cứu anh,  anh đừng ngại rày.  Ngài vui cứu anh ngay. </vt:lpstr>
      <vt:lpstr>3. Ngài là Lẽ thật, Sự sống,  Lối đi. Dìu dắt đến chốn trường hi. Nên hãy kíp đến tin danh Giê-xu. Gội nhuần ơn phước muôn thu. </vt:lpstr>
      <vt:lpstr>Chỉ tin nơi ngài, duy nhờ cậy Ngài, đừng bê trễ rày mai.  Chúa chắc cứu anh,  anh đừng ngại rày.  Ngài vui cứu anh ngay.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44</cp:revision>
  <dcterms:created xsi:type="dcterms:W3CDTF">2018-01-22T10:16:48Z</dcterms:created>
  <dcterms:modified xsi:type="dcterms:W3CDTF">2018-04-12T10:08:52Z</dcterms:modified>
</cp:coreProperties>
</file>