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66" r:id="rId3"/>
    <p:sldId id="274" r:id="rId4"/>
    <p:sldId id="267" r:id="rId5"/>
    <p:sldId id="275" r:id="rId6"/>
    <p:sldId id="268" r:id="rId7"/>
    <p:sldId id="276" r:id="rId8"/>
    <p:sldId id="269" r:id="rId9"/>
    <p:sldId id="277" r:id="rId10"/>
    <p:sldId id="270" r:id="rId11"/>
    <p:sldId id="278" r:id="rId12"/>
    <p:sldId id="271" r:id="rId13"/>
    <p:sldId id="279" r:id="rId14"/>
    <p:sldId id="272" r:id="rId15"/>
    <p:sldId id="280" r:id="rId16"/>
    <p:sldId id="27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KÊU </a:t>
            </a:r>
            <a:r>
              <a:rPr lang="vi-VN"/>
              <a:t>GỌI MỌI NGƯỜI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3. Chẳng khác thoi đưa thời gian sẽ không đợi chờ mình, xuân xanh ta há luôn đẹp xinh?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6426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Bóng tối tăm bao bọc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lưỡi hái tử thần thình lình.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Người tội tránh sao được khổ hình?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Về mau kẻo trễ.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Người mệt nhọc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nên mau đến Chúa.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026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Giê-xu đang êm dịu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thiết kêu gọi mọi người. Ai ơi, hối </a:t>
            </a:r>
            <a:r>
              <a:rPr lang="vi-VN" sz="7000" smtClean="0"/>
              <a:t>tâm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về </a:t>
            </a:r>
            <a:r>
              <a:rPr lang="vi-VN" sz="7000" dirty="0" smtClean="0"/>
              <a:t>quê chưa?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7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4. Bởi yêu thương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sâu nhiệm Chúa hứa tha mọi tội tình, bao dung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thứ tôi cùng anh.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98479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 Chúa vẫn yêu </a:t>
            </a:r>
            <a:r>
              <a:rPr lang="vi-VN" sz="7000" smtClean="0"/>
              <a:t>thương </a:t>
            </a:r>
            <a:r>
              <a:rPr lang="vi-VN" sz="7000" smtClean="0"/>
              <a:t>dầu </a:t>
            </a:r>
            <a:r>
              <a:rPr lang="vi-VN" sz="7000" dirty="0" smtClean="0"/>
              <a:t>ta bẩn dơ tội đầy mình. </a:t>
            </a:r>
          </a:p>
          <a:p>
            <a:r>
              <a:rPr lang="vi-VN" sz="7000" dirty="0" smtClean="0"/>
              <a:t>Nhờ cậy Chúa chắc được trắng tinh.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4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Về mau kẻo trễ.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Người mệt nhọc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nên mau đến Chúa.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90067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Giê-xu đang êm dịu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thiết kêu gọi mọi người. Ai ơi, hối </a:t>
            </a:r>
            <a:r>
              <a:rPr lang="vi-VN" sz="7000" smtClean="0"/>
              <a:t>tâm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về </a:t>
            </a:r>
            <a:r>
              <a:rPr lang="vi-VN" sz="7000" dirty="0" smtClean="0"/>
              <a:t>quê chưa?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5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1. Giê-xu đang êm dịu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thiết kêu gọi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mọi người, kêu anh luôn với tôi hồi lai.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Đứng nơi thiên môn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hằng mong mỏi trông đợi, nài mời. Ngài chờ chính tôi và anh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6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Về mau kẻo trễ.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Người mệt nhọc nên mau đến Chúa.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5310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Giê-xu đang êm dịu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thiết kêu gọi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mọi người. Ai ơi, hối tâm về quê chưa?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0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Cớ sao Giê-xu gọi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thiết ta lại chần chờ?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Kêu anh luôn với tôi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lại ngay.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3915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Cớ sao ta ơ thờ ân điển chưa nhận hiện giờ?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Ngài chờ chúng ta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từ lâu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Về mau kẻo trễ.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Người mệt nhọc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nên mau đến Chúa.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69640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Giê-xu đang êm dịu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 thiết kêu gọi mọi người. Ai ơi, hối tâm về quê chưa?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460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295</TotalTime>
  <Words>123</Words>
  <Application>Microsoft Office PowerPoint</Application>
  <PresentationFormat>Widescreen</PresentationFormat>
  <Paragraphs>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GIÊ-XU  KÊU GỌI MỌI NGƯỜI</vt:lpstr>
      <vt:lpstr>1. Giê-xu đang êm dịu  tha thiết kêu gọi  mọi người, kêu anh luôn với tôi hồi lai. </vt:lpstr>
      <vt:lpstr>Đứng nơi thiên môn  hằng mong mỏi trông đợi, nài mời. Ngài chờ chính tôi và anh hoài. </vt:lpstr>
      <vt:lpstr>Về mau kẻo trễ.  Người mệt nhọc nên mau đến Chúa. </vt:lpstr>
      <vt:lpstr>Giê-xu đang êm dịu  tha thiết kêu gọi  mọi người. Ai ơi, hối tâm về quê chưa? </vt:lpstr>
      <vt:lpstr>2. Cớ sao Giê-xu gọi  tha thiết ta lại chần chờ?  Kêu anh luôn với tôi  lại ngay. </vt:lpstr>
      <vt:lpstr>Cớ sao ta ơ thờ ân điển chưa nhận hiện giờ?  Ngài chờ chúng ta  từ lâu nay. </vt:lpstr>
      <vt:lpstr>Về mau kẻo trễ.  Người mệt nhọc  nên mau đến Chúa. </vt:lpstr>
      <vt:lpstr>Giê-xu đang êm dịu  tha thiết kêu gọi mọi người. Ai ơi, hối tâm về quê chưa? </vt:lpstr>
      <vt:lpstr>3. Chẳng khác thoi đưa thời gian sẽ không đợi chờ mình, xuân xanh ta há luôn đẹp xinh? </vt:lpstr>
      <vt:lpstr>Bóng tối tăm bao bọc  lưỡi hái tử thần thình lình.  Người tội tránh sao được khổ hình? </vt:lpstr>
      <vt:lpstr>Về mau kẻo trễ.  Người mệt nhọc  nên mau đến Chúa. </vt:lpstr>
      <vt:lpstr>Giê-xu đang êm dịu  tha thiết kêu gọi mọi người. Ai ơi, hối tâm  về quê chưa? </vt:lpstr>
      <vt:lpstr>4. Bởi yêu thương  sâu nhiệm Chúa hứa tha mọi tội tình, bao dung  tha thứ tôi cùng anh.</vt:lpstr>
      <vt:lpstr> Chúa vẫn yêu thương dầu ta bẩn dơ tội đầy mình.  Nhờ cậy Chúa chắc được trắng tinh. </vt:lpstr>
      <vt:lpstr>Về mau kẻo trễ.  Người mệt nhọc  nên mau đến Chúa. </vt:lpstr>
      <vt:lpstr>Giê-xu đang êm dịu  tha thiết kêu gọi mọi người. Ai ơi, hối tâm  về quê chưa?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46</cp:revision>
  <dcterms:created xsi:type="dcterms:W3CDTF">2018-01-22T10:16:48Z</dcterms:created>
  <dcterms:modified xsi:type="dcterms:W3CDTF">2018-04-12T10:10:24Z</dcterms:modified>
</cp:coreProperties>
</file>