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NIỀM </a:t>
            </a:r>
            <a:r>
              <a:rPr lang="vi-VN"/>
              <a:t>VUI 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Ngày trước tôi đi tìm riêng mình, một tình yêu nhưng nào thấy đâu. Đời sống trong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vũng lầy ô tội, tìm đường ra nhưng càng lún sâu.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Lòng mãi ưu tư và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smtClean="0"/>
              <a:t>chán </a:t>
            </a:r>
            <a:r>
              <a:rPr lang="vi-VN" sz="6000" smtClean="0"/>
              <a:t>chường</a:t>
            </a:r>
            <a:r>
              <a:rPr lang="en-US" sz="6000" smtClean="0"/>
              <a:t>,</a:t>
            </a:r>
            <a:r>
              <a:rPr lang="vi-VN" sz="6000" smtClean="0"/>
              <a:t> </a:t>
            </a:r>
            <a:r>
              <a:rPr lang="vi-VN" sz="6000" dirty="0" smtClean="0"/>
              <a:t>bao nhiêu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sầu đau chất ngất, nào có ai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nguồn ủi an ban niềm vui.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25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Kìa Chúa yêu thương gọi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tôi về, Ngài tha thứ bao tội lỗi xưa. Cuộc sống yên vui và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hy vọng Ngài ban cho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bao niềm ước mơ.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608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Nào lấy chi so tình yêu Ngài.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Tâm tư nào đâu dám nghĩ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vì cớ sao Ngài đã hi sinh vì tôi.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9472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Ha-lê-lu-gia ngợi khen muôn đời. Tình yêu Chúa cao vời biết bao. Ha-lê-lu-gia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ngợi khen Chúa Trời,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Đấng ban bao niềm vui mới.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3868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spc="-300" dirty="0" smtClean="0"/>
              <a:t>Ha-lê-lu-gia ngợi khen muôn đời,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nguồn chân lý cho người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sáng soi. Ha-lê-lu-gia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ngợi khen Cha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mãi tôn vinh danh Ngài thôi.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28171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328</TotalTime>
  <Words>83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NIỀM VUI MỚI</vt:lpstr>
      <vt:lpstr>Ngày trước tôi đi tìm riêng mình, một tình yêu nhưng nào thấy đâu. Đời sống trong  vũng lầy ô tội, tìm đường ra nhưng càng lún sâu. </vt:lpstr>
      <vt:lpstr>Lòng mãi ưu tư và  chán chường, bao nhiêu  sầu đau chất ngất, nào có ai  nguồn ủi an ban niềm vui. </vt:lpstr>
      <vt:lpstr>Kìa Chúa yêu thương gọi  tôi về, Ngài tha thứ bao tội lỗi xưa. Cuộc sống yên vui và  hy vọng Ngài ban cho  bao niềm ước mơ. </vt:lpstr>
      <vt:lpstr>Nào lấy chi so tình yêu Ngài.  Tâm tư nào đâu dám nghĩ  vì cớ sao Ngài đã hi sinh vì tôi. </vt:lpstr>
      <vt:lpstr>Ha-lê-lu-gia ngợi khen muôn đời. Tình yêu Chúa cao vời biết bao. Ha-lê-lu-gia  ngợi khen Chúa Trời,  Đấng ban bao niềm vui mới. </vt:lpstr>
      <vt:lpstr>Ha-lê-lu-gia ngợi khen muôn đời,  nguồn chân lý cho người  sáng soi. Ha-lê-lu-gia  ngợi khen Cha  mãi tôn vinh danh Ngài thôi.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46</cp:revision>
  <dcterms:created xsi:type="dcterms:W3CDTF">2018-01-22T10:16:48Z</dcterms:created>
  <dcterms:modified xsi:type="dcterms:W3CDTF">2018-04-12T10:11:49Z</dcterms:modified>
</cp:coreProperties>
</file>