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56" r:id="rId2"/>
    <p:sldId id="266" r:id="rId3"/>
    <p:sldId id="267" r:id="rId4"/>
    <p:sldId id="268" r:id="rId5"/>
    <p:sldId id="269" r:id="rId6"/>
    <p:sldId id="273" r:id="rId7"/>
    <p:sldId id="270"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70" d="100"/>
          <a:sy n="70" d="100"/>
        </p:scale>
        <p:origin x="84" y="276"/>
      </p:cViewPr>
      <p:guideLst/>
    </p:cSldViewPr>
  </p:slideViewPr>
  <p:outlineViewPr>
    <p:cViewPr>
      <p:scale>
        <a:sx n="33" d="100"/>
        <a:sy n="33" d="100"/>
      </p:scale>
      <p:origin x="0" y="0"/>
    </p:cViewPr>
  </p:outlineViewPr>
  <p:notesTextViewPr>
    <p:cViewPr>
      <p:scale>
        <a:sx n="25" d="100"/>
        <a:sy n="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C5B09-18E7-4481-A497-F8046DE06EF2}"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ACDE8-9F84-4929-84C1-694F01A4337A}" type="slidenum">
              <a:rPr lang="en-US" smtClean="0"/>
              <a:t>‹#›</a:t>
            </a:fld>
            <a:endParaRPr lang="en-US"/>
          </a:p>
        </p:txBody>
      </p:sp>
    </p:spTree>
    <p:extLst>
      <p:ext uri="{BB962C8B-B14F-4D97-AF65-F5344CB8AC3E}">
        <p14:creationId xmlns:p14="http://schemas.microsoft.com/office/powerpoint/2010/main" val="143771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ACDE8-9F84-4929-84C1-694F01A4337A}" type="slidenum">
              <a:rPr lang="en-US" smtClean="0"/>
              <a:t>1</a:t>
            </a:fld>
            <a:endParaRPr lang="en-US"/>
          </a:p>
        </p:txBody>
      </p:sp>
    </p:spTree>
    <p:extLst>
      <p:ext uri="{BB962C8B-B14F-4D97-AF65-F5344CB8AC3E}">
        <p14:creationId xmlns:p14="http://schemas.microsoft.com/office/powerpoint/2010/main" val="1327296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9D7E4520-1441-4995-9C47-D3BAA68D3E42}"/>
              </a:ext>
            </a:extLst>
          </p:cNvPr>
          <p:cNvSpPr>
            <a:spLocks noGrp="1"/>
          </p:cNvSpPr>
          <p:nvPr>
            <p:ph type="title"/>
          </p:nvPr>
        </p:nvSpPr>
        <p:spPr/>
        <p:txBody>
          <a:bodyPr/>
          <a:lstStyle/>
          <a:p>
            <a:r>
              <a:rPr lang="vi-VN" dirty="0" smtClean="0"/>
              <a:t>TÌNH </a:t>
            </a:r>
            <a:r>
              <a:rPr lang="vi-VN" dirty="0"/>
              <a:t>YÊU CHÚA </a:t>
            </a:r>
            <a:r>
              <a:rPr lang="en-US" smtClean="0"/>
              <a:t/>
            </a:r>
            <a:br>
              <a:rPr lang="en-US" smtClean="0"/>
            </a:br>
            <a:r>
              <a:rPr lang="vi-VN" smtClean="0"/>
              <a:t>DÀNH </a:t>
            </a:r>
            <a:r>
              <a:rPr lang="vi-VN"/>
              <a:t>CHO TÔI</a:t>
            </a:r>
            <a:endParaRPr lang="en-US" dirty="0"/>
          </a:p>
        </p:txBody>
      </p:sp>
    </p:spTree>
    <p:extLst>
      <p:ext uri="{BB962C8B-B14F-4D97-AF65-F5344CB8AC3E}">
        <p14:creationId xmlns:p14="http://schemas.microsoft.com/office/powerpoint/2010/main" val="215464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Tình yêu nơi Thiên Chúa </a:t>
            </a:r>
            <a:r>
              <a:rPr lang="en-US" sz="6000" dirty="0" smtClean="0"/>
              <a:t/>
            </a:r>
            <a:br>
              <a:rPr lang="en-US" sz="6000" dirty="0" smtClean="0"/>
            </a:br>
            <a:r>
              <a:rPr lang="vi-VN" sz="6000" dirty="0" smtClean="0"/>
              <a:t>dành cho tôi, cho những ai </a:t>
            </a:r>
            <a:r>
              <a:rPr lang="en-US" sz="6000" dirty="0" smtClean="0"/>
              <a:t/>
            </a:r>
            <a:br>
              <a:rPr lang="en-US" sz="6000" dirty="0" smtClean="0"/>
            </a:br>
            <a:r>
              <a:rPr lang="vi-VN" sz="6000" dirty="0" smtClean="0"/>
              <a:t>tìm kiếm Ngài. Tình yêu nơi Thiên Chúa dành cho tôi mãi không đổi thay. </a:t>
            </a:r>
          </a:p>
        </p:txBody>
      </p:sp>
    </p:spTree>
    <p:extLst>
      <p:ext uri="{BB962C8B-B14F-4D97-AF65-F5344CB8AC3E}">
        <p14:creationId xmlns:p14="http://schemas.microsoft.com/office/powerpoint/2010/main" val="103642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Nước mắt sẽ nên vui mừng </a:t>
            </a:r>
          </a:p>
          <a:p>
            <a:pPr marL="0" indent="0">
              <a:buFont typeface="+mj-lt"/>
              <a:buNone/>
            </a:pPr>
            <a:r>
              <a:rPr lang="vi-VN" sz="6000" dirty="0" smtClean="0"/>
              <a:t>mọi đau đớn sẽ nên an lành, </a:t>
            </a:r>
          </a:p>
          <a:p>
            <a:pPr marL="0" indent="0">
              <a:buFont typeface="+mj-lt"/>
              <a:buNone/>
            </a:pPr>
            <a:r>
              <a:rPr lang="vi-VN" sz="6000" dirty="0" smtClean="0"/>
              <a:t>tình yêu nơi Thiên Chúa </a:t>
            </a:r>
            <a:r>
              <a:rPr lang="en-US" sz="6000" dirty="0" smtClean="0"/>
              <a:t/>
            </a:r>
            <a:br>
              <a:rPr lang="en-US" sz="6000" dirty="0" smtClean="0"/>
            </a:br>
            <a:r>
              <a:rPr lang="vi-VN" sz="6000" dirty="0" smtClean="0"/>
              <a:t>dành cho ai tin Ngài. </a:t>
            </a:r>
            <a:endParaRPr lang="en-US" dirty="0"/>
          </a:p>
        </p:txBody>
      </p:sp>
    </p:spTree>
    <p:extLst>
      <p:ext uri="{BB962C8B-B14F-4D97-AF65-F5344CB8AC3E}">
        <p14:creationId xmlns:p14="http://schemas.microsoft.com/office/powerpoint/2010/main" val="193503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Tình yêu nơi Thiên Chúa dành cho tôi, cho những ai tìm kiếm Ngài. Tình yêu nơi Thiên Chúa dành cho tôi </a:t>
            </a:r>
          </a:p>
          <a:p>
            <a:pPr marL="0" indent="0">
              <a:buFont typeface="+mj-lt"/>
              <a:buNone/>
            </a:pPr>
            <a:r>
              <a:rPr lang="vi-VN" sz="6000" dirty="0" smtClean="0"/>
              <a:t>mãi không đổi thay. </a:t>
            </a:r>
            <a:endParaRPr lang="en-US" dirty="0"/>
          </a:p>
        </p:txBody>
      </p:sp>
    </p:spTree>
    <p:extLst>
      <p:ext uri="{BB962C8B-B14F-4D97-AF65-F5344CB8AC3E}">
        <p14:creationId xmlns:p14="http://schemas.microsoft.com/office/powerpoint/2010/main" val="398347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Nước mắt sẽ nên vui mừng mọi đau đớn sẽ nên an lành, </a:t>
            </a:r>
          </a:p>
          <a:p>
            <a:pPr marL="0" indent="0">
              <a:buFont typeface="+mj-lt"/>
              <a:buNone/>
            </a:pPr>
            <a:r>
              <a:rPr lang="vi-VN" sz="6000" dirty="0" smtClean="0"/>
              <a:t>tình yêu nơi Thiên Chúa </a:t>
            </a:r>
            <a:r>
              <a:rPr lang="en-US" sz="6000" dirty="0" smtClean="0"/>
              <a:t/>
            </a:r>
            <a:br>
              <a:rPr lang="en-US" sz="6000" dirty="0" smtClean="0"/>
            </a:br>
            <a:r>
              <a:rPr lang="vi-VN" sz="6000" dirty="0" smtClean="0"/>
              <a:t>dành cho ai tin Ngài. </a:t>
            </a:r>
            <a:endParaRPr lang="en-US" dirty="0"/>
          </a:p>
        </p:txBody>
      </p:sp>
    </p:spTree>
    <p:extLst>
      <p:ext uri="{BB962C8B-B14F-4D97-AF65-F5344CB8AC3E}">
        <p14:creationId xmlns:p14="http://schemas.microsoft.com/office/powerpoint/2010/main" val="11437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Chúa đã đến cho tôi niềm tin với bao hy vọng, </a:t>
            </a:r>
          </a:p>
          <a:p>
            <a:pPr marL="0" indent="0">
              <a:buFont typeface="+mj-lt"/>
              <a:buNone/>
            </a:pPr>
            <a:r>
              <a:rPr lang="vi-VN" sz="6000" dirty="0" smtClean="0"/>
              <a:t>và Chúa đã xóa bao tội lỗi tôi. </a:t>
            </a:r>
            <a:endParaRPr lang="en-US" dirty="0"/>
          </a:p>
        </p:txBody>
      </p:sp>
    </p:spTree>
    <p:extLst>
      <p:ext uri="{BB962C8B-B14F-4D97-AF65-F5344CB8AC3E}">
        <p14:creationId xmlns:p14="http://schemas.microsoft.com/office/powerpoint/2010/main" val="2623060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Chúa đã đến cho tôi </a:t>
            </a:r>
            <a:r>
              <a:rPr lang="en-US" sz="6000" dirty="0" smtClean="0"/>
              <a:t/>
            </a:r>
            <a:br>
              <a:rPr lang="en-US" sz="6000" dirty="0" smtClean="0"/>
            </a:br>
            <a:r>
              <a:rPr lang="vi-VN" sz="6000" dirty="0" smtClean="0"/>
              <a:t>một tình yêu mãi không </a:t>
            </a:r>
            <a:r>
              <a:rPr lang="en-US" sz="6000" dirty="0" smtClean="0"/>
              <a:t/>
            </a:r>
            <a:br>
              <a:rPr lang="en-US" sz="6000" dirty="0" smtClean="0"/>
            </a:br>
            <a:r>
              <a:rPr lang="vi-VN" sz="6000" dirty="0" smtClean="0"/>
              <a:t>phai tàn, và Chúa đã đến </a:t>
            </a:r>
            <a:r>
              <a:rPr lang="en-US" sz="6000" dirty="0" smtClean="0"/>
              <a:t/>
            </a:r>
            <a:br>
              <a:rPr lang="en-US" sz="6000" dirty="0" smtClean="0"/>
            </a:br>
            <a:r>
              <a:rPr lang="vi-VN" sz="6000" dirty="0" smtClean="0"/>
              <a:t>Ngài đổi mới đời tôi. </a:t>
            </a:r>
            <a:endParaRPr lang="en-US" dirty="0"/>
          </a:p>
        </p:txBody>
      </p:sp>
    </p:spTree>
    <p:extLst>
      <p:ext uri="{BB962C8B-B14F-4D97-AF65-F5344CB8AC3E}">
        <p14:creationId xmlns:p14="http://schemas.microsoft.com/office/powerpoint/2010/main" val="275529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Thật tình yêu Chúa quá lớn nào tôi có biết, thật tình yêu Cứu Chúa quá lớn nào tôi </a:t>
            </a:r>
            <a:r>
              <a:rPr lang="en-US" sz="6000" dirty="0" smtClean="0"/>
              <a:t/>
            </a:r>
            <a:br>
              <a:rPr lang="en-US" sz="6000" dirty="0" smtClean="0"/>
            </a:br>
            <a:r>
              <a:rPr lang="vi-VN" sz="6000" dirty="0" smtClean="0"/>
              <a:t>có hay, bởi cớ sao Giê-xu </a:t>
            </a:r>
            <a:r>
              <a:rPr lang="en-US" sz="6000" dirty="0" smtClean="0"/>
              <a:t/>
            </a:r>
            <a:br>
              <a:rPr lang="en-US" sz="6000" dirty="0" smtClean="0"/>
            </a:br>
            <a:r>
              <a:rPr lang="vi-VN" sz="6000" dirty="0" smtClean="0"/>
              <a:t>Ngài gánh thay tội tôi. </a:t>
            </a:r>
            <a:endParaRPr lang="en-US" dirty="0"/>
          </a:p>
        </p:txBody>
      </p:sp>
    </p:spTree>
    <p:extLst>
      <p:ext uri="{BB962C8B-B14F-4D97-AF65-F5344CB8AC3E}">
        <p14:creationId xmlns:p14="http://schemas.microsoft.com/office/powerpoint/2010/main" val="155157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Thật tình yêu Chúa quá lớn nào anh ví sánh, vì tội tôi </a:t>
            </a:r>
            <a:r>
              <a:rPr lang="en-US" sz="6000" dirty="0" smtClean="0"/>
              <a:t/>
            </a:r>
            <a:br>
              <a:rPr lang="en-US" sz="6000" dirty="0" smtClean="0"/>
            </a:br>
            <a:r>
              <a:rPr lang="vi-VN" sz="6000" dirty="0" smtClean="0"/>
              <a:t>Cứu Chúa đã đến chịu bao đớn đau, bởi cớ yêu thương tôi Ngài đến đây vì tôi. </a:t>
            </a:r>
          </a:p>
        </p:txBody>
      </p:sp>
    </p:spTree>
    <p:extLst>
      <p:ext uri="{BB962C8B-B14F-4D97-AF65-F5344CB8AC3E}">
        <p14:creationId xmlns:p14="http://schemas.microsoft.com/office/powerpoint/2010/main" val="3724515869"/>
      </p:ext>
    </p:extLst>
  </p:cSld>
  <p:clrMapOvr>
    <a:masterClrMapping/>
  </p:clrMapOvr>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faithstocks-template-powerpoint-001</Template>
  <TotalTime>328</TotalTime>
  <Words>136</Words>
  <Application>Microsoft Office PowerPoint</Application>
  <PresentationFormat>Widescreen</PresentationFormat>
  <Paragraphs>15</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Presentation1</vt:lpstr>
      <vt:lpstr>TÌNH YÊU CHÚA  DÀNH CHO TÔI</vt:lpstr>
      <vt:lpstr>Tình yêu nơi Thiên Chúa  dành cho tôi, cho những ai  tìm kiếm Ngài. Tình yêu nơi Thiên Chúa dành cho tôi mãi không đổi thay. </vt:lpstr>
      <vt:lpstr>Nước mắt sẽ nên vui mừng  mọi đau đớn sẽ nên an lành,  tình yêu nơi Thiên Chúa  dành cho ai tin Ngài. </vt:lpstr>
      <vt:lpstr>Tình yêu nơi Thiên Chúa dành cho tôi, cho những ai tìm kiếm Ngài. Tình yêu nơi Thiên Chúa dành cho tôi  mãi không đổi thay. </vt:lpstr>
      <vt:lpstr>Nước mắt sẽ nên vui mừng mọi đau đớn sẽ nên an lành,  tình yêu nơi Thiên Chúa  dành cho ai tin Ngài. </vt:lpstr>
      <vt:lpstr>Chúa đã đến cho tôi niềm tin với bao hy vọng,  và Chúa đã xóa bao tội lỗi tôi. </vt:lpstr>
      <vt:lpstr>Chúa đã đến cho tôi  một tình yêu mãi không  phai tàn, và Chúa đã đến  Ngài đổi mới đời tôi. </vt:lpstr>
      <vt:lpstr>Thật tình yêu Chúa quá lớn nào tôi có biết, thật tình yêu Cứu Chúa quá lớn nào tôi  có hay, bởi cớ sao Giê-xu  Ngài gánh thay tội tôi. </vt:lpstr>
      <vt:lpstr>Thật tình yêu Chúa quá lớn nào anh ví sánh, vì tội tôi  Cứu Chúa đã đến chịu bao đớn đau, bởi cớ yêu thương tôi Ngài đến đây vì tôi.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CHUNG NIỀM TIN</dc:title>
  <dc:creator>Ha Le</dc:creator>
  <cp:lastModifiedBy>Ha Le</cp:lastModifiedBy>
  <cp:revision>46</cp:revision>
  <dcterms:created xsi:type="dcterms:W3CDTF">2018-01-22T10:16:48Z</dcterms:created>
  <dcterms:modified xsi:type="dcterms:W3CDTF">2018-04-12T10:15:47Z</dcterms:modified>
</cp:coreProperties>
</file>