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66" r:id="rId3"/>
    <p:sldId id="268" r:id="rId4"/>
    <p:sldId id="267" r:id="rId5"/>
    <p:sldId id="269" r:id="rId6"/>
    <p:sldId id="271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4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ĐỜI </a:t>
            </a:r>
            <a:r>
              <a:rPr lang="vi-VN" dirty="0"/>
              <a:t>NGƯỜI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Đời người như phù du bay vào trong đêm tăm tối,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tình người như nụ hoa, chóng tàn phai theo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thời gian.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Chỉ tình yêu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còn đến muôn muôn đời người ơi biết chăng?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Từng ngày trôi qua như gió đong đưa làn mây</a:t>
            </a:r>
            <a:r>
              <a:rPr lang="vi-VN" sz="7000" smtClean="0"/>
              <a:t>, </a:t>
            </a:r>
            <a:r>
              <a:rPr lang="vi-VN" sz="7000" smtClean="0"/>
              <a:t>thì </a:t>
            </a:r>
            <a:r>
              <a:rPr lang="vi-VN" sz="7000" dirty="0" smtClean="0"/>
              <a:t>giờ qua đi giây phút ngắn ngủi trôi qua thật nhanh chỉ còn lại đời khổ đau.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Cả thế gian hư không này biết đâu là sự sống?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Giê-xu đã tuyên phán: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“Ta là đường đi, sự sống.” </a:t>
            </a:r>
          </a:p>
        </p:txBody>
      </p:sp>
    </p:spTree>
    <p:extLst>
      <p:ext uri="{BB962C8B-B14F-4D97-AF65-F5344CB8AC3E}">
        <p14:creationId xmlns:p14="http://schemas.microsoft.com/office/powerpoint/2010/main" val="267689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Này người ơi hãy đến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Giê-xu vẫn đang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chờ mong.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Hỡi những ai đang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lo buồn hãy quay về với Chúa. Ngài sẽ cất đi hết những gánh nặng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buồn lo đau đớn. </a:t>
            </a:r>
          </a:p>
        </p:txBody>
      </p:sp>
    </p:spTree>
    <p:extLst>
      <p:ext uri="{BB962C8B-B14F-4D97-AF65-F5344CB8AC3E}">
        <p14:creationId xmlns:p14="http://schemas.microsoft.com/office/powerpoint/2010/main" val="376749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Và Ngài sẽ ban cho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tấm lòng vui tươi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708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342</TotalTime>
  <Words>90</Words>
  <Application>Microsoft Office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Presentation1</vt:lpstr>
      <vt:lpstr>ĐỜI NGƯỜI</vt:lpstr>
      <vt:lpstr>Đời người như phù du bay vào trong đêm tăm tối,  tình người như nụ hoa, chóng tàn phai theo  thời gian. </vt:lpstr>
      <vt:lpstr>Chỉ tình yêu Giê-xu  còn đến muôn muôn đời người ơi biết chăng? </vt:lpstr>
      <vt:lpstr>Từng ngày trôi qua như gió đong đưa làn mây, thì giờ qua đi giây phút ngắn ngủi trôi qua thật nhanh chỉ còn lại đời khổ đau. </vt:lpstr>
      <vt:lpstr>Cả thế gian hư không này biết đâu là sự sống?  Giê-xu đã tuyên phán:  “Ta là đường đi, sự sống.” </vt:lpstr>
      <vt:lpstr>Này người ơi hãy đến  Giê-xu vẫn đang  chờ mong. </vt:lpstr>
      <vt:lpstr>Hỡi những ai đang  lo buồn hãy quay về với Chúa. Ngài sẽ cất đi hết những gánh nặng  buồn lo đau đớn. </vt:lpstr>
      <vt:lpstr>Và Ngài sẽ ban cho  tấm lòng vui tươi bình 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48</cp:revision>
  <dcterms:created xsi:type="dcterms:W3CDTF">2018-01-22T10:16:48Z</dcterms:created>
  <dcterms:modified xsi:type="dcterms:W3CDTF">2018-04-12T10:17:15Z</dcterms:modified>
</cp:coreProperties>
</file>