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9" autoAdjust="0"/>
    <p:restoredTop sz="86410" autoAdjust="0"/>
  </p:normalViewPr>
  <p:slideViewPr>
    <p:cSldViewPr snapToGrid="0">
      <p:cViewPr varScale="1">
        <p:scale>
          <a:sx n="79" d="100"/>
          <a:sy n="79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NHƯ </a:t>
            </a:r>
            <a:r>
              <a:rPr lang="vi-VN"/>
              <a:t>CON CHIÊN ĐI LẠC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1. Thật tôi như con chiên non cách xa đàn,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lạc loài nơi hoang vu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chân bước lang thang. 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Tuyệt vọng khóc giữa bóng tối. Chúa Giê-xu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đi tìm tôi cứu tôi về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sưởi ấm trái tim lẻ loi.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9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Thật tôi như con chiên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đi cách xa nhà Chúa.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Thật tôi như con chiên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hư mất trong rừng rú.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6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Được Thiên Chúa đoái tới cất tiếng yêu thương gọi tôi đem đứa con xa lạc nhà Cha trở về.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0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2. Về nhà Cha ôi nơi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sung sướng êm đềm,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về nhà Cha ôi nơi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yên nghỉ thiêng liêng.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8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Đoạn tuyệt hết với dĩ vãng kiếp lang thang, thôi dừng chân bước vô nhà sống với Chúa trong bình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2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Thật tôi như con chiên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đi cách xa nhà Chúa.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Thật tôi như con chiên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hư mất trong rừng rú.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Được Thiên Chúa đoái tới cất tiếng yêu thương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gọi tôi đem đứa con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quay về nhà Cha an bình.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133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344</TotalTime>
  <Words>107</Words>
  <Application>Microsoft Office PowerPoint</Application>
  <PresentationFormat>Widescreen</PresentationFormat>
  <Paragraphs>15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NHƯ CON CHIÊN ĐI LẠC</vt:lpstr>
      <vt:lpstr>1. Thật tôi như con chiên non cách xa đàn,  lạc loài nơi hoang vu  chân bước lang thang. </vt:lpstr>
      <vt:lpstr>Tuyệt vọng khóc giữa bóng tối. Chúa Giê-xu  đi tìm tôi cứu tôi về  sưởi ấm trái tim lẻ loi. </vt:lpstr>
      <vt:lpstr>Thật tôi như con chiên  đi cách xa nhà Chúa.  Thật tôi như con chiên  hư mất trong rừng rú. </vt:lpstr>
      <vt:lpstr>Được Thiên Chúa đoái tới cất tiếng yêu thương gọi tôi đem đứa con xa lạc nhà Cha trở về. </vt:lpstr>
      <vt:lpstr>2. Về nhà Cha ôi nơi  sung sướng êm đềm,  về nhà Cha ôi nơi  yên nghỉ thiêng liêng. </vt:lpstr>
      <vt:lpstr>Đoạn tuyệt hết với dĩ vãng kiếp lang thang, thôi dừng chân bước vô nhà sống với Chúa trong bình an. </vt:lpstr>
      <vt:lpstr>Thật tôi như con chiên  đi cách xa nhà Chúa.  Thật tôi như con chiên  hư mất trong rừng rú. </vt:lpstr>
      <vt:lpstr>Được Thiên Chúa đoái tới cất tiếng yêu thương  gọi tôi đem đứa con  quay về nhà Cha an bình.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49</cp:revision>
  <dcterms:created xsi:type="dcterms:W3CDTF">2018-01-22T10:16:48Z</dcterms:created>
  <dcterms:modified xsi:type="dcterms:W3CDTF">2018-04-12T10:17:55Z</dcterms:modified>
</cp:coreProperties>
</file>