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HƯỚNG </a:t>
            </a:r>
            <a:r>
              <a:rPr lang="vi-VN"/>
              <a:t>TÂM LÊN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Hỡi những tâm hồn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hiện còn đua chen mãi mê. Còn bỏ chính thân mình tìm vào cuộc vui trong thế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2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Thì hãy hướng tâm lên nhìn được ánh sáng vinh quang, là giờ danh sách Cha tuyên, thật là giây phút vui không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5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Hãy hướng tâm hồn lên! Hãy hướng tâm hồn lên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trong những lần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 nguy khốn, trong những lần cô đơn.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3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Người ơi, chính Chúa là nguồn phước ân.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Hãy hướng tâm hồn lên. Hãy hướng tâm hồn lên.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3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1. Có phút giây nào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người nghe tâm linh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trống không, và có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phút giây nào đời người hoang vu luôn xót xa?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Thì hãy hướng tâm lên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tìm cầu giây phút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thiêng liêng. Lặng chờ tiếng Chúa êm êm,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Ngài sẽ an ủi 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4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Nếu có khi nào cuộc vui xôn xao diễn ra mà vẫn thấy tâm hồn lạc loài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cô đơn trong thế gian.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8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Thì hãy hướng tâm lên mộng về Thiên quốc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mai sau, là giờ danh sách Cha tuyên, thật là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giây phút vui không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7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Hãy hướng tâm hồn lên! Hãy hướng tâm hồn lên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trong những lần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nguy khốn, trong những lần cô đơn.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7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Người ơi, chính Chúa là nguồn phước ân.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Hãy hướng tâm hồn lên. Hãy hướng tâm hồn lên.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0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2. Sống ở trong đời làm người bao nhiêu tháng năm. Dù có hết muôn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sự giàu sang vinh hoa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vẫn </a:t>
            </a:r>
            <a:r>
              <a:rPr lang="vi-VN" sz="7000" smtClean="0"/>
              <a:t>thấy </a:t>
            </a:r>
            <a:r>
              <a:rPr lang="vi-VN" sz="7000" smtClean="0"/>
              <a:t>không</a:t>
            </a:r>
            <a:r>
              <a:rPr lang="en-US" sz="700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5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mtClean="0"/>
              <a:t>…b</a:t>
            </a:r>
            <a:r>
              <a:rPr lang="vi-VN" sz="7000" smtClean="0"/>
              <a:t>ằng </a:t>
            </a:r>
            <a:r>
              <a:rPr lang="vi-VN" sz="7000" dirty="0" smtClean="0"/>
              <a:t>phút hướng tâm lên hồn gần bên Chúa yêu thương! Đời còn chi phước an hơn, đời trong tay Chúa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8151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357</TotalTime>
  <Words>188</Words>
  <Application>Microsoft Office PowerPoint</Application>
  <PresentationFormat>Widescreen</PresentationFormat>
  <Paragraphs>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HƯỚNG TÂM LÊN</vt:lpstr>
      <vt:lpstr>1. Có phút giây nào  người nghe tâm linh  trống không, và có  phút giây nào đời người hoang vu luôn xót xa? </vt:lpstr>
      <vt:lpstr>Thì hãy hướng tâm lên  tìm cầu giây phút  thiêng liêng. Lặng chờ tiếng Chúa êm êm,  Ngài sẽ an ủi ta. </vt:lpstr>
      <vt:lpstr>Nếu có khi nào cuộc vui xôn xao diễn ra mà vẫn thấy tâm hồn lạc loài  cô đơn trong thế gian. </vt:lpstr>
      <vt:lpstr>Thì hãy hướng tâm lên mộng về Thiên quốc  mai sau, là giờ danh sách Cha tuyên, thật là  giây phút vui không cùng. </vt:lpstr>
      <vt:lpstr>Hãy hướng tâm hồn lên! Hãy hướng tâm hồn lên  trong những lần  nguy khốn, trong những lần cô đơn. </vt:lpstr>
      <vt:lpstr>Người ơi, chính Chúa là nguồn phước ân.  Hãy hướng tâm hồn lên. Hãy hướng tâm hồn lên. </vt:lpstr>
      <vt:lpstr>2. Sống ở trong đời làm người bao nhiêu tháng năm. Dù có hết muôn  sự giàu sang vinh hoa  vẫn thấy không…</vt:lpstr>
      <vt:lpstr>…bằng phút hướng tâm lên hồn gần bên Chúa yêu thương! Đời còn chi phước an hơn, đời trong tay Chúa Cha. </vt:lpstr>
      <vt:lpstr>Hỡi những tâm hồn  hiện còn đua chen mãi mê. Còn bỏ chính thân mình tìm vào cuộc vui trong thế gian. </vt:lpstr>
      <vt:lpstr>Thì hãy hướng tâm lên nhìn được ánh sáng vinh quang, là giờ danh sách Cha tuyên, thật là giây phút vui không cùng. </vt:lpstr>
      <vt:lpstr>Hãy hướng tâm hồn lên! Hãy hướng tâm hồn lên  trong những lần  nguy khốn, trong những lần cô đơn. </vt:lpstr>
      <vt:lpstr>Người ơi, chính Chúa là nguồn phước ân.  Hãy hướng tâm hồn lên. Hãy hướng tâm hồn lên.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51</cp:revision>
  <dcterms:created xsi:type="dcterms:W3CDTF">2018-01-22T10:16:48Z</dcterms:created>
  <dcterms:modified xsi:type="dcterms:W3CDTF">2018-04-12T10:23:39Z</dcterms:modified>
</cp:coreProperties>
</file>