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LỜI </a:t>
            </a:r>
            <a:r>
              <a:rPr lang="vi-VN"/>
              <a:t>NGUYỆN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Vì Ngài đã chết, chết thế chính con ở trên đồi xưa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ôi tình yêu thương ấy, con thầm ghi nhớ ơn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7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Con xin Chúa thứ tha,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bao năm tháng đã qua,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xin Chúa đổi con trong tình yêu. </a:t>
            </a:r>
          </a:p>
        </p:txBody>
      </p:sp>
    </p:spTree>
    <p:extLst>
      <p:ext uri="{BB962C8B-B14F-4D97-AF65-F5344CB8AC3E}">
        <p14:creationId xmlns:p14="http://schemas.microsoft.com/office/powerpoint/2010/main" val="30906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Hôm nay con đến đây,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đến với Chúa với tấm lòng thành kính biết ơn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tình yêu Cứu Chúa.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Từ bao năm con bước đi lạc loài trong bóng đêm bên ánh đèn mờ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vẫn chờ trông.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Khi con mãi mê </a:t>
            </a:r>
            <a:r>
              <a:rPr lang="vi-VN" sz="7000" smtClean="0"/>
              <a:t>trong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nếp </a:t>
            </a:r>
            <a:r>
              <a:rPr lang="vi-VN" sz="7000" dirty="0" smtClean="0"/>
              <a:t>sống lạc lầm</a:t>
            </a:r>
            <a:r>
              <a:rPr lang="vi-VN" sz="7000" smtClean="0"/>
              <a:t>,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thì </a:t>
            </a:r>
            <a:r>
              <a:rPr lang="vi-VN" sz="7000" smtClean="0"/>
              <a:t>Ngài </a:t>
            </a:r>
            <a:r>
              <a:rPr lang="vi-VN" sz="7000" smtClean="0"/>
              <a:t>chết </a:t>
            </a:r>
            <a:r>
              <a:rPr lang="vi-VN" sz="7000" dirty="0" smtClean="0"/>
              <a:t>thế </a:t>
            </a:r>
            <a:r>
              <a:rPr lang="vi-VN" sz="7000" smtClean="0"/>
              <a:t>con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mà </a:t>
            </a:r>
            <a:r>
              <a:rPr lang="vi-VN" sz="7000" smtClean="0"/>
              <a:t>nào </a:t>
            </a:r>
            <a:r>
              <a:rPr lang="vi-VN" sz="7000" smtClean="0"/>
              <a:t>con </a:t>
            </a:r>
            <a:r>
              <a:rPr lang="vi-VN" sz="7000" dirty="0" smtClean="0"/>
              <a:t>hay biết,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Và hôm nay con đến đây cầu ơn thứ tha cho tâm hồn này ghi nhận ơn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Vì Ngài đã chết, chết thế chính con ở trên đồi xưa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ôi tình yêu thương ấy</a:t>
            </a:r>
            <a:r>
              <a:rPr lang="vi-VN" sz="7000" smtClean="0"/>
              <a:t>, </a:t>
            </a:r>
            <a:r>
              <a:rPr lang="vi-VN" sz="7000" smtClean="0"/>
              <a:t>con </a:t>
            </a:r>
            <a:r>
              <a:rPr lang="vi-VN" sz="7000" dirty="0" smtClean="0"/>
              <a:t>thầm ghi nhớ ơn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Con xin Chúa thứ tha,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bao năm tháng đã qua,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xin Chúa đổi con trong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Muôn thu chỉ có, chỉ có một lần, một lần Chúa chết thế con, một lần con biết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Và hôm nay con đến đây thành tâm khẩn xin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cho con được nhận ơn Ngài thứ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239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349</TotalTime>
  <Words>156</Words>
  <Application>Microsoft Office PowerPoint</Application>
  <PresentationFormat>Widescreen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LỜI NGUYỆN CẦU</vt:lpstr>
      <vt:lpstr>Hôm nay con đến đây,  đến với Chúa với tấm lòng thành kính biết ơn  tình yêu Cứu Chúa.</vt:lpstr>
      <vt:lpstr>Từ bao năm con bước đi lạc loài trong bóng đêm bên ánh đèn mờ Chúa  vẫn chờ trông. </vt:lpstr>
      <vt:lpstr>Khi con mãi mê trong  nếp sống lạc lầm,  thì Ngài chết thế con  mà nào con hay biết, </vt:lpstr>
      <vt:lpstr>Và hôm nay con đến đây cầu ơn thứ tha cho tâm hồn này ghi nhận ơn Cha. </vt:lpstr>
      <vt:lpstr>Vì Ngài đã chết, chết thế chính con ở trên đồi xưa  ôi tình yêu thương ấy, con thầm ghi nhớ ơn Ngài. </vt:lpstr>
      <vt:lpstr>Con xin Chúa thứ tha,  bao năm tháng đã qua,  xin Chúa đổi con trong tình yêu. </vt:lpstr>
      <vt:lpstr>Muôn thu chỉ có, chỉ có một lần, một lần Chúa chết thế con, một lần con biết Chúa. </vt:lpstr>
      <vt:lpstr>Và hôm nay con đến đây thành tâm khẩn xin  cho con được nhận ơn Ngài thứ tha. </vt:lpstr>
      <vt:lpstr>Vì Ngài đã chết, chết thế chính con ở trên đồi xưa  ôi tình yêu thương ấy, con thầm ghi nhớ ơn Ngài.</vt:lpstr>
      <vt:lpstr>Con xin Chúa thứ tha,  bao năm tháng đã qua,  xin Chúa đổi con trong tình yêu.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52</cp:revision>
  <dcterms:created xsi:type="dcterms:W3CDTF">2018-01-22T10:16:48Z</dcterms:created>
  <dcterms:modified xsi:type="dcterms:W3CDTF">2018-04-12T10:25:41Z</dcterms:modified>
</cp:coreProperties>
</file>