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70" r:id="rId4"/>
    <p:sldId id="267" r:id="rId5"/>
    <p:sldId id="271" r:id="rId6"/>
    <p:sldId id="268" r:id="rId7"/>
    <p:sldId id="272" r:id="rId8"/>
    <p:sldId id="26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NIỀM </a:t>
            </a:r>
            <a:r>
              <a:rPr lang="vi-VN" dirty="0"/>
              <a:t>TIN CHÂN 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Hạnh phúc đâu đến?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Tìm nơi chốn nao?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Niềm tin chân lý,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tìm đâu hỡi anh?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Ngày tháng trôi mãi,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vùi theo khói mây,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mãi mê hư danh hoài sao?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Trần thế tăm tối,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đầy bao dối gian,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sầu đau triền miên,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hận thù ngất cao.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Nào có ai biết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tìm đâu lối đi,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dương trần </a:t>
            </a:r>
            <a:r>
              <a:rPr lang="vi-VN" sz="7000" smtClean="0"/>
              <a:t>đầy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đau </a:t>
            </a:r>
            <a:r>
              <a:rPr lang="vi-VN" sz="7000" dirty="0" smtClean="0"/>
              <a:t>thương cay đắng.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1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Thế giới đã thiếu vắng tình yêu</a:t>
            </a:r>
            <a:r>
              <a:rPr lang="vi-VN" sz="7000" smtClean="0"/>
              <a:t>!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Thế </a:t>
            </a:r>
            <a:r>
              <a:rPr lang="vi-VN" sz="7000" dirty="0" smtClean="0"/>
              <a:t>giới </a:t>
            </a:r>
            <a:r>
              <a:rPr lang="vi-VN" sz="7000" smtClean="0"/>
              <a:t>đã </a:t>
            </a:r>
            <a:r>
              <a:rPr lang="vi-VN" sz="7000" smtClean="0"/>
              <a:t>đánh </a:t>
            </a:r>
            <a:r>
              <a:rPr lang="vi-VN" sz="7000" smtClean="0"/>
              <a:t>mất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niềm </a:t>
            </a:r>
            <a:r>
              <a:rPr lang="vi-VN" sz="7000" dirty="0" smtClean="0"/>
              <a:t>tin!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7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Sao nhân gian chối bỏ tình yêu Giê- 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ban cho trần thế.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4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Giê-xu đến cứu rỗi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trần gian, Chúa dẫn lối đến nước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4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Tha nhân ơi!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Mau trở về đây,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hưởng ân phước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Cha đã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3043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352</TotalTime>
  <Words>49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NIỀM TIN CHÂN LÝ</vt:lpstr>
      <vt:lpstr>Hạnh phúc đâu đến?  Tìm nơi chốn nao?  Niềm tin chân lý,  tìm đâu hỡi anh? </vt:lpstr>
      <vt:lpstr>Ngày tháng trôi mãi,  vùi theo khói mây,  mãi mê hư danh hoài sao? </vt:lpstr>
      <vt:lpstr>Trần thế tăm tối,  đầy bao dối gian,  sầu đau triền miên,  hận thù ngất cao. </vt:lpstr>
      <vt:lpstr>Nào có ai biết  tìm đâu lối đi,  dương trần đầy  đau thương cay đắng. </vt:lpstr>
      <vt:lpstr>Thế giới đã thiếu vắng tình yêu!  Thế giới đã đánh mất  niềm tin! </vt:lpstr>
      <vt:lpstr>Sao nhân gian chối bỏ tình yêu Giê- xu  ban cho trần thế. </vt:lpstr>
      <vt:lpstr>Giê-xu đến cứu rỗi  trần gian, Chúa dẫn lối đến nước bình an. </vt:lpstr>
      <vt:lpstr>Tha nhân ơi!  Mau trở về đây,  hưởng ân phước  Cha đã ban.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52</cp:revision>
  <dcterms:created xsi:type="dcterms:W3CDTF">2018-01-22T10:16:48Z</dcterms:created>
  <dcterms:modified xsi:type="dcterms:W3CDTF">2018-04-12T10:29:10Z</dcterms:modified>
</cp:coreProperties>
</file>