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ĐẾN </a:t>
            </a:r>
            <a:r>
              <a:rPr lang="vi-VN"/>
              <a:t>VỚI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Có bao giờ người kiếm vui tươi, nếp vui cười còn mãi không thôi? Đã bao lần người kiếm yêu thương, tình yêu muôn kiếp và chẳng phai.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Hỡi anh ơi, tìm kiếm nơi đâu, bởi nhân gian đầy dẫy ô dơ.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Biết bao nhiêu buồn bã,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ưu tư, lòng luôn ghen ghét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và đắng cay.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0453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1. Nếu người muốn có vui tươi và vĩnh cửu yêu thương thì đến với Giê-xu. Chúa làm anh thỏa vui, nguồn vui trong tâm luôn mãi muôn đời.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28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Chúa là Chúa của yêu thương, tình Chúa mãi không phai,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nồng thắm suốt muôn thu. Chúa chờ anh đến ngay, về mau anh hỡi, Ngài đón anh.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125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Có bao giờ người kiếm vui tươi, nếp vui cười còn mãi không thôi? Đã bao lần người kiếm yêu thương, tình yêu muôn kiếp và chẳng phai.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4312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Hỡi anh ơi, tìm kiếm nơi đâu, bởi nhân gian đầy dẫy ô dơ.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Biết bao nhiêu buồn bã,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ưu tư, lòng luôn ghen ghét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và đắng cay.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6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2. Nếu người đến với Giê-xu thì Chúa thứ tha anh, và sẽ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tái sanh anh. Tâm hồn anh thỏa vui, nguồn vui trong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 tâm luôn mãi muôn đời.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74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Chúa vào sống mãi trong anh, tình ái Chúa cho anh,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nồng thắm suốt muôn thu.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Chúa chờ anh đến ngay, về mau anh hỡi, Ngài đón anh.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872495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354</TotalTime>
  <Words>209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ĐẾN VỚI GIÊ-XU</vt:lpstr>
      <vt:lpstr>Có bao giờ người kiếm vui tươi, nếp vui cười còn mãi không thôi? Đã bao lần người kiếm yêu thương, tình yêu muôn kiếp và chẳng phai. </vt:lpstr>
      <vt:lpstr>Hỡi anh ơi, tìm kiếm nơi đâu, bởi nhân gian đầy dẫy ô dơ.  Biết bao nhiêu buồn bã,  ưu tư, lòng luôn ghen ghét  và đắng cay. </vt:lpstr>
      <vt:lpstr>1. Nếu người muốn có vui tươi và vĩnh cửu yêu thương thì đến với Giê-xu. Chúa làm anh thỏa vui, nguồn vui trong tâm luôn mãi muôn đời. </vt:lpstr>
      <vt:lpstr>Chúa là Chúa của yêu thương, tình Chúa mãi không phai,  nồng thắm suốt muôn thu. Chúa chờ anh đến ngay, về mau anh hỡi, Ngài đón anh. </vt:lpstr>
      <vt:lpstr>Có bao giờ người kiếm vui tươi, nếp vui cười còn mãi không thôi? Đã bao lần người kiếm yêu thương, tình yêu muôn kiếp và chẳng phai. </vt:lpstr>
      <vt:lpstr>Hỡi anh ơi, tìm kiếm nơi đâu, bởi nhân gian đầy dẫy ô dơ.  Biết bao nhiêu buồn bã,  ưu tư, lòng luôn ghen ghét  và đắng cay. </vt:lpstr>
      <vt:lpstr>2. Nếu người đến với Giê-xu thì Chúa thứ tha anh, và sẽ  tái sanh anh. Tâm hồn anh thỏa vui, nguồn vui trong  tâm luôn mãi muôn đời. </vt:lpstr>
      <vt:lpstr>Chúa vào sống mãi trong anh, tình ái Chúa cho anh,  nồng thắm suốt muôn thu.  Chúa chờ anh đến ngay, về mau anh hỡi, Ngài đón anh.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52</cp:revision>
  <dcterms:created xsi:type="dcterms:W3CDTF">2018-01-22T10:16:48Z</dcterms:created>
  <dcterms:modified xsi:type="dcterms:W3CDTF">2018-04-12T10:30:02Z</dcterms:modified>
</cp:coreProperties>
</file>