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TIẾNG </a:t>
            </a:r>
            <a:r>
              <a:rPr lang="vi-VN" dirty="0"/>
              <a:t>GỌI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Giê-xu chờ dang tay đón anh kìa, mau tin nhận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Giê-xu, Ngài đổi thay anh.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0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Tình yêu bao la của Ngài nào chi ví sánh bằng.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Vì yêu anh nên Ngài chịu hi sinh tại Gô-gô-tha.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2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Dầu anh ra sao chẳng màng, tình yêu Giê-xu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lấp đầy. Ngài gọi anh hãy phó dâng ngay đời sống cho Ngài bây giờ.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9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Khi Giê-xu kêu tôi trở về,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tôi vui mừng vì được Chúa yêu.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Trong vòng tay Giê-xu không còn lo lắng,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dẫu cuộc đời đổi </a:t>
            </a:r>
            <a:r>
              <a:rPr lang="vi-VN" sz="7000" smtClean="0"/>
              <a:t>thay </a:t>
            </a:r>
            <a:r>
              <a:rPr lang="vi-VN" sz="7000" smtClean="0"/>
              <a:t>biến </a:t>
            </a:r>
            <a:r>
              <a:rPr lang="vi-VN" sz="7000" dirty="0" smtClean="0"/>
              <a:t>chuyển không ngừng.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Tôi thuận phục Giê-xu suốt đời, rao truyền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tình yêu thương khắp nơi. </a:t>
            </a:r>
          </a:p>
        </p:txBody>
      </p:sp>
    </p:spTree>
    <p:extLst>
      <p:ext uri="{BB962C8B-B14F-4D97-AF65-F5344CB8AC3E}">
        <p14:creationId xmlns:p14="http://schemas.microsoft.com/office/powerpoint/2010/main" val="295361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Đem bao tội nhân đến Chúa Giê-xu,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thứ tha mọi tội dơ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lòng trắng trong ngay.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6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Tình yêu bao la của Ngài nào chi ví sánh bằng.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Vì yêu nhân gian Ngài chịu hi sinh tại Gô-gô-tha.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Đời con xin theo Chúa hoài, và tận trung với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Giê-xu. Mừng vui khi biết Chúa yêu thương và muốn con hầu việc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2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Khi Giê-xu kêu tôi trở về, tôi vui mừng vì được Chúa yêu.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Trong vòng tay Giê-xu không còn lo lắng,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3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z="7000" dirty="0" smtClean="0"/>
              <a:t>D</a:t>
            </a:r>
            <a:r>
              <a:rPr lang="vi-VN" sz="7000" dirty="0" smtClean="0"/>
              <a:t>ẫu cuộc đời đổi thay biến chuyển không ngừng. Bao cơ hội trôi qua hỡi anh, sao còn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chần chờ chi trở về.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25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359</TotalTime>
  <Words>182</Words>
  <Application>Microsoft Office PowerPoint</Application>
  <PresentationFormat>Widescreen</PresentationFormat>
  <Paragraphs>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Presentation1</vt:lpstr>
      <vt:lpstr>TIẾNG GỌI</vt:lpstr>
      <vt:lpstr>Khi Giê-xu kêu tôi trở về,  tôi vui mừng vì được Chúa yêu. </vt:lpstr>
      <vt:lpstr>Trong vòng tay Giê-xu không còn lo lắng,  dẫu cuộc đời đổi thay biến chuyển không ngừng.</vt:lpstr>
      <vt:lpstr>Tôi thuận phục Giê-xu suốt đời, rao truyền  tình yêu thương khắp nơi. </vt:lpstr>
      <vt:lpstr>Đem bao tội nhân đến Chúa Giê-xu,  thứ tha mọi tội dơ  lòng trắng trong ngay. </vt:lpstr>
      <vt:lpstr>Tình yêu bao la của Ngài nào chi ví sánh bằng.  Vì yêu nhân gian Ngài chịu hi sinh tại Gô-gô-tha. </vt:lpstr>
      <vt:lpstr>Đời con xin theo Chúa hoài, và tận trung với  Giê-xu. Mừng vui khi biết Chúa yêu thương và muốn con hầu việc Ngài. </vt:lpstr>
      <vt:lpstr>Khi Giê-xu kêu tôi trở về, tôi vui mừng vì được Chúa yêu.  Trong vòng tay Giê-xu không còn lo lắng, </vt:lpstr>
      <vt:lpstr>Dẫu cuộc đời đổi thay biến chuyển không ngừng. Bao cơ hội trôi qua hỡi anh, sao còn  chần chờ chi trở về. </vt:lpstr>
      <vt:lpstr>Giê-xu chờ dang tay đón anh kìa, mau tin nhận  Giê-xu, Ngài đổi thay anh. </vt:lpstr>
      <vt:lpstr>Tình yêu bao la của Ngài nào chi ví sánh bằng.  Vì yêu anh nên Ngài chịu hi sinh tại Gô-gô-tha. </vt:lpstr>
      <vt:lpstr>Dầu anh ra sao chẳng màng, tình yêu Giê-xu  lấp đầy. Ngài gọi anh hãy phó dâng ngay đời sống cho Ngài bây giờ.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54</cp:revision>
  <dcterms:created xsi:type="dcterms:W3CDTF">2018-01-22T10:16:48Z</dcterms:created>
  <dcterms:modified xsi:type="dcterms:W3CDTF">2018-04-12T10:31:24Z</dcterms:modified>
</cp:coreProperties>
</file>