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72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TRỞ </a:t>
            </a:r>
            <a:r>
              <a:rPr lang="vi-VN" dirty="0"/>
              <a:t>VỀ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Đời sống trôi xuôi ngày ngày. Vừa tuổi thanh xuân tràn đầy mà đã xuân phai,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thu sang, theo qua ngày đông tàn.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Lạy Chúa, con xin từ rày, từ giã chốn xưa miệt mài.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Dù trải qua con đường hẹp, xin theo Chúa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không 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0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Hỡi con, ngày nào con hứa nguyện trọn đời theo lối Ngài lời xưa con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nhớ chăng? </a:t>
            </a:r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Thế gian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ngựa xe bướm hoa, đường Cha tách ra,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lòng Cha đau đớn xót xa!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6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Chúa ơi, giờ đây con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trở về, hồn thân con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não nề, lạc loài bến mê.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5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Khẩn xin Ngài tha thứ con, lòng Cha sắt son,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tình Cha lai láng vô biên.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6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Đời sống trôi xuôi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từng ngày. Vừa tuổi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thanh xuân tràn đầy mà đã xuân phai, thu sang,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theo qua ngày đông tàn.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4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Lạy Chúa, con xin từ rày, từ giã chốn xưa miệt mài.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Về với Chúa Giê-xu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bên Ngài sống thỏa vui.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2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Chúa ơi, giờ đây con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trở về, hồn thân con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não nề, lạc loài bến mê.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6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Khẩn xin Ngài tha thứ con,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lòng Cha sắt son,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tình Cha lai láng vô biên.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89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375</TotalTime>
  <Words>139</Words>
  <Application>Microsoft Office PowerPoint</Application>
  <PresentationFormat>Widescreen</PresentationFormat>
  <Paragraphs>18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TRỞ VỀ</vt:lpstr>
      <vt:lpstr>Hỡi con, ngày nào con hứa nguyện trọn đời theo lối Ngài lời xưa con  nhớ chăng? </vt:lpstr>
      <vt:lpstr>Thế gian  ngựa xe bướm hoa, đường Cha tách ra,  lòng Cha đau đớn xót xa! </vt:lpstr>
      <vt:lpstr>Chúa ơi, giờ đây con  trở về, hồn thân con  não nề, lạc loài bến mê. </vt:lpstr>
      <vt:lpstr>Khẩn xin Ngài tha thứ con, lòng Cha sắt son,  tình Cha lai láng vô biên. </vt:lpstr>
      <vt:lpstr>Đời sống trôi xuôi  từng ngày. Vừa tuổi  thanh xuân tràn đầy mà đã xuân phai, thu sang,  theo qua ngày đông tàn. </vt:lpstr>
      <vt:lpstr>Lạy Chúa, con xin từ rày, từ giã chốn xưa miệt mài.  Về với Chúa Giê-xu  bên Ngài sống thỏa vui. </vt:lpstr>
      <vt:lpstr>Chúa ơi, giờ đây con  trở về, hồn thân con  não nề, lạc loài bến mê. </vt:lpstr>
      <vt:lpstr>Khẩn xin Ngài tha thứ con,  lòng Cha sắt son,  tình Cha lai láng vô biên. </vt:lpstr>
      <vt:lpstr>Đời sống trôi xuôi ngày ngày. Vừa tuổi thanh xuân tràn đầy mà đã xuân phai,  thu sang, theo qua ngày đông tàn. </vt:lpstr>
      <vt:lpstr>Lạy Chúa, con xin từ rày, từ giã chốn xưa miệt mài.  Dù trải qua con đường hẹp, xin theo Chúa  không rời.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54</cp:revision>
  <dcterms:created xsi:type="dcterms:W3CDTF">2018-01-22T10:16:48Z</dcterms:created>
  <dcterms:modified xsi:type="dcterms:W3CDTF">2018-04-12T10:32:03Z</dcterms:modified>
</cp:coreProperties>
</file>