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5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48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C5B09-18E7-4481-A497-F8046DE06EF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ACDE8-9F84-4929-84C1-694F01A4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1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ACDE8-9F84-4929-84C1-694F01A433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TÌM </a:t>
            </a:r>
            <a:r>
              <a:rPr lang="vi-VN"/>
              <a:t>ĐẾN CỨU CHÚA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3. Này anh kíp lên, Thượng Đế vẫn mong chờ anh kìa. Lại ngay trước ngôi thập giá Giê-xu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chịu hình kia.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69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Đầu mang mão gai, ngọn giáo bén đâm vào hông Ngài. Tràn tuôn láng lai vì chính bao tội của anh.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492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Tội anh xóa bôi nhờ huyết Giê-xu tuôn chan hòa.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Làm con Chúa Cha tình ấy nhân gian chẳng hề thấy.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420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Ngày ấy chúng ta cùng sánh bước nhau trên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thiên</a:t>
            </a:r>
            <a:r>
              <a:rPr lang="en-US" sz="7000" baseline="0" dirty="0" smtClean="0"/>
              <a:t> </a:t>
            </a:r>
            <a:r>
              <a:rPr lang="vi-VN" sz="7000" dirty="0" smtClean="0"/>
              <a:t>đàng, thiên sứ tung bay lượn hát vang, bên Chúa Chân Thần vững an. </a:t>
            </a:r>
          </a:p>
        </p:txBody>
      </p:sp>
    </p:spTree>
    <p:extLst>
      <p:ext uri="{BB962C8B-B14F-4D97-AF65-F5344CB8AC3E}">
        <p14:creationId xmlns:p14="http://schemas.microsoft.com/office/powerpoint/2010/main" val="110002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1. Thời gian tiếp trôi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đời sống gió thoảng nào vĩnh cửu. Trần gian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cuốn lôi, quý giá chỉ như bọt bèo trôi.</a:t>
            </a:r>
          </a:p>
        </p:txBody>
      </p:sp>
    </p:spTree>
    <p:extLst>
      <p:ext uri="{BB962C8B-B14F-4D97-AF65-F5344CB8AC3E}">
        <p14:creationId xmlns:p14="http://schemas.microsoft.com/office/powerpoint/2010/main" val="103642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Vật chất thế gian nào sánh với linh hồn bất diệt.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Tìm đến Chúa Cha nương náu thân hồn vĩnh 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6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Nguyện Cha đoái thương cuộc sống nhỏ bé mong manh tôi. Lạy Cha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yêu thương xin dắt tôi đi bên cạnh Cha.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Tìm đến Chúa Cha, tìm đến cõi phước hạnh vĩnh sinh, tươi mát tâm linh cạnh Chúa tôi, có Chúa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an bình muôn đời.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051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2. Cuộc sống của tôi ngày trước vốn đi trong ô tội.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Lòng tôi đã xa tình yêu của Chúa Giê-xu tôi.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53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Cuộc sống thế gian nào sánh với bao tình yêu Ngài. Tìm đến Chúa Cha nương náu thân hồn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vĩnh 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185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Nguyện Cha đoái thương cuộc sống nhỏ bé mong manh tôi. Lạy Cha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yêu thương xin dắt tôi đi bên cạnh Cha.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84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Tìm đến Chúa Cha, tìm đến cõi phước hạnh vĩnh sinh, tươi mát tâm linh cạnh Chúa tôi, có Chúa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an bình muôn 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4899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372</TotalTime>
  <Words>231</Words>
  <Application>Microsoft Office PowerPoint</Application>
  <PresentationFormat>Widescreen</PresentationFormat>
  <Paragraphs>17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TÌM ĐẾN CỨU CHÚA</vt:lpstr>
      <vt:lpstr>1. Thời gian tiếp trôi  đời sống gió thoảng nào vĩnh cửu. Trần gian  cuốn lôi, quý giá chỉ như bọt bèo trôi.</vt:lpstr>
      <vt:lpstr>Vật chất thế gian nào sánh với linh hồn bất diệt.  Tìm đến Chúa Cha nương náu thân hồn vĩnh an.</vt:lpstr>
      <vt:lpstr>Nguyện Cha đoái thương cuộc sống nhỏ bé mong manh tôi. Lạy Cha  yêu thương xin dắt tôi đi bên cạnh Cha.</vt:lpstr>
      <vt:lpstr>Tìm đến Chúa Cha, tìm đến cõi phước hạnh vĩnh sinh, tươi mát tâm linh cạnh Chúa tôi, có Chúa  an bình muôn đời.</vt:lpstr>
      <vt:lpstr>2. Cuộc sống của tôi ngày trước vốn đi trong ô tội.  Lòng tôi đã xa tình yêu của Chúa Giê-xu tôi. </vt:lpstr>
      <vt:lpstr>Cuộc sống thế gian nào sánh với bao tình yêu Ngài. Tìm đến Chúa Cha nương náu thân hồn  vĩnh an. </vt:lpstr>
      <vt:lpstr>Nguyện Cha đoái thương cuộc sống nhỏ bé mong manh tôi. Lạy Cha  yêu thương xin dắt tôi đi bên cạnh Cha.</vt:lpstr>
      <vt:lpstr>Tìm đến Chúa Cha, tìm đến cõi phước hạnh vĩnh sinh, tươi mát tâm linh cạnh Chúa tôi, có Chúa  an bình muôn đời. </vt:lpstr>
      <vt:lpstr>3. Này anh kíp lên, Thượng Đế vẫn mong chờ anh kìa. Lại ngay trước ngôi thập giá Giê-xu  chịu hình kia.</vt:lpstr>
      <vt:lpstr>Đầu mang mão gai, ngọn giáo bén đâm vào hông Ngài. Tràn tuôn láng lai vì chính bao tội của anh. </vt:lpstr>
      <vt:lpstr>Tội anh xóa bôi nhờ huyết Giê-xu tuôn chan hòa.  Làm con Chúa Cha tình ấy nhân gian chẳng hề thấy. </vt:lpstr>
      <vt:lpstr>Ngày ấy chúng ta cùng sánh bước nhau trên  thiên đàng, thiên sứ tung bay lượn hát vang, bên Chúa Chân Thần vững an.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CHUNG NIỀM TIN</dc:title>
  <dc:creator>Ha Le</dc:creator>
  <cp:lastModifiedBy>Ha Le</cp:lastModifiedBy>
  <cp:revision>55</cp:revision>
  <dcterms:created xsi:type="dcterms:W3CDTF">2018-01-22T10:16:48Z</dcterms:created>
  <dcterms:modified xsi:type="dcterms:W3CDTF">2018-04-12T10:36:11Z</dcterms:modified>
</cp:coreProperties>
</file>