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75" r:id="rId6"/>
    <p:sldId id="269" r:id="rId7"/>
    <p:sldId id="276" r:id="rId8"/>
    <p:sldId id="277" r:id="rId9"/>
    <p:sldId id="270" r:id="rId10"/>
    <p:sldId id="271" r:id="rId11"/>
    <p:sldId id="272" r:id="rId12"/>
    <p:sldId id="278" r:id="rId13"/>
    <p:sldId id="273" r:id="rId14"/>
    <p:sldId id="27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NẾU </a:t>
            </a:r>
            <a:r>
              <a:rPr lang="vi-VN"/>
              <a:t>BẠN ĐÁNH MẤT CHÚA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Cần chi vinh hoa bạn hỡi, cần chi cao sang trần thế,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và còn chi ý nghĩa cuộc sống, nếu mất Chúa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Giê- xu trong đời 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5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Ôi! Giê-xu,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yêu anh như chính Ngài, yêu anh không phút </a:t>
            </a:r>
            <a:r>
              <a:rPr lang="vi-VN" sz="7000" smtClean="0"/>
              <a:t>giây </a:t>
            </a:r>
            <a:r>
              <a:rPr lang="vi-VN" sz="7000" smtClean="0"/>
              <a:t>l</a:t>
            </a:r>
            <a:r>
              <a:rPr lang="en-US" smtClean="0"/>
              <a:t>ìa</a:t>
            </a:r>
            <a:r>
              <a:rPr lang="vi-VN" sz="7000" smtClean="0"/>
              <a:t> </a:t>
            </a:r>
            <a:r>
              <a:rPr lang="vi-VN" sz="7000" dirty="0" smtClean="0"/>
              <a:t>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Trái tim này vỡ tan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nếu mất Chúa Giê-xu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thì đời có nghĩa chi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vinh hoa như gió bay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0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Ôi! Giê-xu,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yêu anh không bến bờ, yêu anh không phút </a:t>
            </a:r>
            <a:r>
              <a:rPr lang="vi-VN" sz="7000" smtClean="0"/>
              <a:t>giây </a:t>
            </a:r>
            <a:r>
              <a:rPr lang="vi-VN" sz="7000" smtClean="0"/>
              <a:t>l</a:t>
            </a:r>
            <a:r>
              <a:rPr lang="en-US" smtClean="0"/>
              <a:t>ìa</a:t>
            </a:r>
            <a:r>
              <a:rPr lang="vi-VN" sz="7000" smtClean="0"/>
              <a:t> </a:t>
            </a:r>
            <a:r>
              <a:rPr lang="vi-VN" sz="7000" dirty="0" smtClean="0"/>
              <a:t>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Hãy quay về với Cha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giao phó hết âu lo,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Ngài luôn sẽ dang tay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chờ đón 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4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Ngài xóa hết trong anh mọi đớn đau. Đời anh sẽ thỏa vui vì có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Cuộc đời như con thuyền đắm, chìm vào biển cả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mờ tối. Cuộc đời ví thể hoa rơi, trôi mênh mang, mênh mang đến vô tận.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Cần chi vinh hoa bạn hỡi, cần chi cao sang trần thế,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và còn chi ý nghĩa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cuộc sống, nếu mất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Giê-xu trong đời 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Ôi! Giê-xu,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yêu anh như chính Ngài, yêu anh không phút </a:t>
            </a:r>
            <a:r>
              <a:rPr lang="vi-VN" sz="7000" smtClean="0"/>
              <a:t>giây </a:t>
            </a:r>
            <a:r>
              <a:rPr lang="en-US" smtClean="0"/>
              <a:t>lìa</a:t>
            </a:r>
            <a:r>
              <a:rPr lang="vi-VN" sz="7000" smtClean="0"/>
              <a:t> </a:t>
            </a:r>
            <a:r>
              <a:rPr lang="vi-VN" sz="7000" dirty="0" smtClean="0"/>
              <a:t>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Trái tim này vỡ tan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nếu mất Chúa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thì đời có nghĩa chi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vinh hoa như gió bay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Ôi! Giê-xu,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yêu anh không bến bờ, yêu anh không phút </a:t>
            </a:r>
            <a:r>
              <a:rPr lang="vi-VN" sz="7000" smtClean="0"/>
              <a:t>giây </a:t>
            </a:r>
            <a:r>
              <a:rPr lang="vi-VN" sz="7000" smtClean="0"/>
              <a:t>l</a:t>
            </a:r>
            <a:r>
              <a:rPr lang="en-US" smtClean="0"/>
              <a:t>ìa</a:t>
            </a:r>
            <a:r>
              <a:rPr lang="vi-VN" sz="7000" smtClean="0"/>
              <a:t> </a:t>
            </a:r>
            <a:r>
              <a:rPr lang="vi-VN" sz="7000" dirty="0" smtClean="0"/>
              <a:t>xa.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6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Hãy quay về với Cha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giao phó hết âu lo,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Ngài luôn sẽ dang tay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chờ đón 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3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Ngài xóa hết trong anh mọi đớn đau. Đời anh sẽ thỏa vui vì có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Cuộc đời như con thuyền đắm, chìm vào biển cả mờ tối. Cuộc đời ví thể hoa rơi, trôi mênh mông</a:t>
            </a:r>
            <a:r>
              <a:rPr lang="vi-VN" sz="7000" smtClean="0"/>
              <a:t>,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mênh </a:t>
            </a:r>
            <a:r>
              <a:rPr lang="vi-VN" sz="7000" dirty="0" smtClean="0"/>
              <a:t>mông đến vô tận.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59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376</TotalTime>
  <Words>159</Words>
  <Application>Microsoft Office PowerPoint</Application>
  <PresentationFormat>Widescreen</PresentationFormat>
  <Paragraphs>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Presentation1</vt:lpstr>
      <vt:lpstr>NẾU BẠN ĐÁNH MẤT CHÚA GIÊ-XU</vt:lpstr>
      <vt:lpstr>Cuộc đời như con thuyền đắm, chìm vào biển cả  mờ tối. Cuộc đời ví thể hoa rơi, trôi mênh mang, mênh mang đến vô tận. </vt:lpstr>
      <vt:lpstr>Cần chi vinh hoa bạn hỡi, cần chi cao sang trần thế,  và còn chi ý nghĩa  cuộc sống, nếu mất  Giê-xu trong đời anh. </vt:lpstr>
      <vt:lpstr>Ôi! Giê-xu,  yêu anh như chính Ngài, yêu anh không phút giây lìa xa. </vt:lpstr>
      <vt:lpstr>Trái tim này vỡ tan  nếu mất Chúa Giê-xu  thì đời có nghĩa chi  vinh hoa như gió bay đi. </vt:lpstr>
      <vt:lpstr>Ôi! Giê-xu,  yêu anh không bến bờ, yêu anh không phút giây lìa xa. </vt:lpstr>
      <vt:lpstr>Hãy quay về với Cha  giao phó hết âu lo,  Ngài luôn sẽ dang tay  chờ đón anh. </vt:lpstr>
      <vt:lpstr>Ngài xóa hết trong anh mọi đớn đau. Đời anh sẽ thỏa vui vì có Giê-xu. </vt:lpstr>
      <vt:lpstr>Cuộc đời như con thuyền đắm, chìm vào biển cả mờ tối. Cuộc đời ví thể hoa rơi, trôi mênh mông,  mênh mông đến vô tận. </vt:lpstr>
      <vt:lpstr>Cần chi vinh hoa bạn hỡi, cần chi cao sang trần thế,  và còn chi ý nghĩa cuộc sống, nếu mất Chúa  Giê- xu trong đời anh. </vt:lpstr>
      <vt:lpstr>Ôi! Giê-xu,  yêu anh như chính Ngài, yêu anh không phút giây lìa xa. </vt:lpstr>
      <vt:lpstr>Trái tim này vỡ tan  nếu mất Chúa Giê-xu  thì đời có nghĩa chi  vinh hoa như gió bay đi. </vt:lpstr>
      <vt:lpstr>Ôi! Giê-xu,  yêu anh không bến bờ, yêu anh không phút giây lìa xa. </vt:lpstr>
      <vt:lpstr>Hãy quay về với Cha  giao phó hết âu lo,  Ngài luôn sẽ dang tay  chờ đón anh. </vt:lpstr>
      <vt:lpstr>Ngài xóa hết trong anh mọi đớn đau. Đời anh sẽ thỏa vui vì có Giê-xu.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58</cp:revision>
  <dcterms:created xsi:type="dcterms:W3CDTF">2018-01-22T10:16:48Z</dcterms:created>
  <dcterms:modified xsi:type="dcterms:W3CDTF">2018-04-12T10:37:58Z</dcterms:modified>
</cp:coreProperties>
</file>