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9"/>
  </p:notesMasterIdLst>
  <p:sldIdLst>
    <p:sldId id="256" r:id="rId2"/>
    <p:sldId id="266" r:id="rId3"/>
    <p:sldId id="267" r:id="rId4"/>
    <p:sldId id="268" r:id="rId5"/>
    <p:sldId id="269" r:id="rId6"/>
    <p:sldId id="270" r:id="rId7"/>
    <p:sldId id="27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0" autoAdjust="0"/>
    <p:restoredTop sz="86410" autoAdjust="0"/>
  </p:normalViewPr>
  <p:slideViewPr>
    <p:cSldViewPr snapToGrid="0">
      <p:cViewPr>
        <p:scale>
          <a:sx n="66" d="100"/>
          <a:sy n="66" d="100"/>
        </p:scale>
        <p:origin x="1056" y="366"/>
      </p:cViewPr>
      <p:guideLst/>
    </p:cSldViewPr>
  </p:slideViewPr>
  <p:outlineViewPr>
    <p:cViewPr>
      <p:scale>
        <a:sx n="33" d="100"/>
        <a:sy n="33" d="100"/>
      </p:scale>
      <p:origin x="0" y="0"/>
    </p:cViewPr>
  </p:outlineViewPr>
  <p:notesTextViewPr>
    <p:cViewPr>
      <p:scale>
        <a:sx n="25" d="100"/>
        <a:sy n="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26"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0C5B09-18E7-4481-A497-F8046DE06EF2}" type="datetimeFigureOut">
              <a:rPr lang="en-US" smtClean="0"/>
              <a:t>4/12/2018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CACDE8-9F84-4929-84C1-694F01A4337A}" type="slidenum">
              <a:rPr lang="en-US" smtClean="0"/>
              <a:t>‹#›</a:t>
            </a:fld>
            <a:endParaRPr lang="en-US"/>
          </a:p>
        </p:txBody>
      </p:sp>
    </p:spTree>
    <p:extLst>
      <p:ext uri="{BB962C8B-B14F-4D97-AF65-F5344CB8AC3E}">
        <p14:creationId xmlns:p14="http://schemas.microsoft.com/office/powerpoint/2010/main" val="1437714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CACDE8-9F84-4929-84C1-694F01A4337A}" type="slidenum">
              <a:rPr lang="en-US" smtClean="0"/>
              <a:t>1</a:t>
            </a:fld>
            <a:endParaRPr lang="en-US"/>
          </a:p>
        </p:txBody>
      </p:sp>
    </p:spTree>
    <p:extLst>
      <p:ext uri="{BB962C8B-B14F-4D97-AF65-F5344CB8AC3E}">
        <p14:creationId xmlns:p14="http://schemas.microsoft.com/office/powerpoint/2010/main" val="1327296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9D7E4520-1441-4995-9C47-D3BAA68D3E42}"/>
              </a:ext>
            </a:extLst>
          </p:cNvPr>
          <p:cNvSpPr>
            <a:spLocks noGrp="1"/>
          </p:cNvSpPr>
          <p:nvPr>
            <p:ph type="title"/>
          </p:nvPr>
        </p:nvSpPr>
        <p:spPr/>
        <p:txBody>
          <a:bodyPr/>
          <a:lstStyle/>
          <a:p>
            <a:r>
              <a:rPr lang="vi-VN" smtClean="0"/>
              <a:t>TÌNH </a:t>
            </a:r>
            <a:r>
              <a:rPr lang="vi-VN"/>
              <a:t>YÊU CHÚA</a:t>
            </a:r>
            <a:endParaRPr lang="en-US" dirty="0"/>
          </a:p>
        </p:txBody>
      </p:sp>
    </p:spTree>
    <p:extLst>
      <p:ext uri="{BB962C8B-B14F-4D97-AF65-F5344CB8AC3E}">
        <p14:creationId xmlns:p14="http://schemas.microsoft.com/office/powerpoint/2010/main" val="2154646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 typeface="+mj-lt"/>
              <a:buNone/>
            </a:pPr>
            <a:r>
              <a:rPr lang="vi-VN" sz="6000" dirty="0" smtClean="0"/>
              <a:t>1. Khi tình yêu con còn mơ, </a:t>
            </a:r>
            <a:r>
              <a:rPr lang="en-US" sz="6000" dirty="0" smtClean="0"/>
              <a:t/>
            </a:r>
            <a:br>
              <a:rPr lang="en-US" sz="6000" dirty="0" smtClean="0"/>
            </a:br>
            <a:r>
              <a:rPr lang="vi-VN" sz="6000" dirty="0" smtClean="0"/>
              <a:t>tim yêu con dệt thơ con yêu Chúa hững hờ. Chúa vẫn giang tay trông chờ</a:t>
            </a:r>
            <a:r>
              <a:rPr lang="vi-VN" sz="6000" smtClean="0"/>
              <a:t>, </a:t>
            </a:r>
            <a:r>
              <a:rPr lang="en-US" sz="6000" smtClean="0"/>
              <a:t/>
            </a:r>
            <a:br>
              <a:rPr lang="en-US" sz="6000" smtClean="0"/>
            </a:br>
            <a:r>
              <a:rPr lang="vi-VN" sz="6000" smtClean="0"/>
              <a:t>đôi </a:t>
            </a:r>
            <a:r>
              <a:rPr lang="vi-VN" sz="6000" dirty="0" smtClean="0"/>
              <a:t>mắt vươn lệ </a:t>
            </a:r>
            <a:r>
              <a:rPr lang="vi-VN" sz="6000" smtClean="0"/>
              <a:t>mờ </a:t>
            </a:r>
            <a:r>
              <a:rPr lang="en-US" sz="6000" smtClean="0"/>
              <a:t/>
            </a:r>
            <a:br>
              <a:rPr lang="en-US" sz="6000" smtClean="0"/>
            </a:br>
            <a:r>
              <a:rPr lang="vi-VN" sz="6000" smtClean="0"/>
              <a:t>nhưng </a:t>
            </a:r>
            <a:r>
              <a:rPr lang="vi-VN" sz="6000" dirty="0" smtClean="0"/>
              <a:t>con vẫn làm ngơ. </a:t>
            </a:r>
          </a:p>
        </p:txBody>
      </p:sp>
    </p:spTree>
    <p:extLst>
      <p:ext uri="{BB962C8B-B14F-4D97-AF65-F5344CB8AC3E}">
        <p14:creationId xmlns:p14="http://schemas.microsoft.com/office/powerpoint/2010/main" val="1036429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 typeface="+mj-lt"/>
              <a:buNone/>
            </a:pPr>
            <a:r>
              <a:rPr lang="vi-VN" sz="6000" dirty="0" smtClean="0"/>
              <a:t>Và khi tình yêu con rạn vỡ, </a:t>
            </a:r>
          </a:p>
          <a:p>
            <a:pPr marL="0" indent="0">
              <a:buFont typeface="+mj-lt"/>
              <a:buNone/>
            </a:pPr>
            <a:r>
              <a:rPr lang="vi-VN" sz="6000" dirty="0" smtClean="0"/>
              <a:t>tim yêu con sầu khổ chạy đến Chúa nương nhờ. Chúa vẫn dang tay trông chờ đôi mắt vương lệ mờ, trìu mến mong con từng giờ. </a:t>
            </a:r>
            <a:endParaRPr lang="en-US" sz="6000" dirty="0"/>
          </a:p>
        </p:txBody>
      </p:sp>
    </p:spTree>
    <p:extLst>
      <p:ext uri="{BB962C8B-B14F-4D97-AF65-F5344CB8AC3E}">
        <p14:creationId xmlns:p14="http://schemas.microsoft.com/office/powerpoint/2010/main" val="3414082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 typeface="+mj-lt"/>
              <a:buNone/>
            </a:pPr>
            <a:r>
              <a:rPr lang="vi-VN" sz="6000" dirty="0" smtClean="0"/>
              <a:t>Ôi tình yêu của Chúa không bến bờ. Con lại đắm say </a:t>
            </a:r>
            <a:r>
              <a:rPr lang="en-US" sz="6000" dirty="0" smtClean="0"/>
              <a:t/>
            </a:r>
            <a:br>
              <a:rPr lang="en-US" sz="6000" dirty="0" smtClean="0"/>
            </a:br>
            <a:r>
              <a:rPr lang="vi-VN" sz="6000" dirty="0" smtClean="0"/>
              <a:t>trần thế hơn cả tình Chúa. </a:t>
            </a:r>
          </a:p>
          <a:p>
            <a:pPr marL="0" indent="0">
              <a:buFont typeface="+mj-lt"/>
              <a:buNone/>
            </a:pPr>
            <a:r>
              <a:rPr lang="vi-VN" sz="6000" dirty="0" smtClean="0"/>
              <a:t>Ôi vì yêu mà Chúa không tiếc chi, trên thập giá kia lòng Chúa đang cơn ngậm ngùi. </a:t>
            </a:r>
            <a:endParaRPr lang="en-US" sz="6000" dirty="0"/>
          </a:p>
        </p:txBody>
      </p:sp>
    </p:spTree>
    <p:extLst>
      <p:ext uri="{BB962C8B-B14F-4D97-AF65-F5344CB8AC3E}">
        <p14:creationId xmlns:p14="http://schemas.microsoft.com/office/powerpoint/2010/main" val="3195707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 typeface="+mj-lt"/>
              <a:buNone/>
            </a:pPr>
            <a:r>
              <a:rPr lang="vi-VN" sz="6000" dirty="0" smtClean="0"/>
              <a:t>2. Khi đường trần say nguồn vui, tương lai con rực rỡ, </a:t>
            </a:r>
          </a:p>
          <a:p>
            <a:pPr marL="0" indent="0">
              <a:buFont typeface="+mj-lt"/>
              <a:buNone/>
            </a:pPr>
            <a:r>
              <a:rPr lang="vi-VN" sz="6000" dirty="0" smtClean="0"/>
              <a:t>con quên Chúa mất rồi. </a:t>
            </a:r>
          </a:p>
          <a:p>
            <a:pPr marL="0" indent="0">
              <a:buFont typeface="+mj-lt"/>
              <a:buNone/>
            </a:pPr>
            <a:r>
              <a:rPr lang="vi-VN" sz="6000" dirty="0" smtClean="0"/>
              <a:t>Chúa đang dang tay đón mời, </a:t>
            </a:r>
          </a:p>
          <a:p>
            <a:pPr marL="0" indent="0">
              <a:buFont typeface="+mj-lt"/>
              <a:buNone/>
            </a:pPr>
            <a:r>
              <a:rPr lang="vi-VN" sz="6000" dirty="0" smtClean="0"/>
              <a:t>và thứ tha tội rồi nhưng con chối từ thôi! </a:t>
            </a:r>
            <a:endParaRPr lang="en-US" sz="6000" dirty="0"/>
          </a:p>
        </p:txBody>
      </p:sp>
    </p:spTree>
    <p:extLst>
      <p:ext uri="{BB962C8B-B14F-4D97-AF65-F5344CB8AC3E}">
        <p14:creationId xmlns:p14="http://schemas.microsoft.com/office/powerpoint/2010/main" val="2671898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 typeface="+mj-lt"/>
              <a:buNone/>
            </a:pPr>
            <a:r>
              <a:rPr lang="vi-VN" sz="6000" dirty="0" smtClean="0"/>
              <a:t>Rồi khi đường trần con </a:t>
            </a:r>
            <a:r>
              <a:rPr lang="en-US" sz="6000" dirty="0" smtClean="0"/>
              <a:t/>
            </a:r>
            <a:br>
              <a:rPr lang="en-US" sz="6000" dirty="0" smtClean="0"/>
            </a:br>
            <a:r>
              <a:rPr lang="vi-VN" sz="6000" dirty="0" smtClean="0"/>
              <a:t>sầu đau, tương lai con mờ tối, </a:t>
            </a:r>
          </a:p>
          <a:p>
            <a:pPr marL="0" indent="0">
              <a:buFont typeface="+mj-lt"/>
              <a:buNone/>
            </a:pPr>
            <a:r>
              <a:rPr lang="vi-VN" sz="6000" dirty="0" smtClean="0"/>
              <a:t>chạy đến Chúa kêu cầu. </a:t>
            </a:r>
          </a:p>
          <a:p>
            <a:pPr marL="0" indent="0">
              <a:buFont typeface="+mj-lt"/>
              <a:buNone/>
            </a:pPr>
            <a:r>
              <a:rPr lang="vi-VN" sz="6000" dirty="0" smtClean="0"/>
              <a:t>Chúa vẫn đôi tay rộng mời, tình Chúa không đổi dời, </a:t>
            </a:r>
          </a:p>
          <a:p>
            <a:pPr marL="0" indent="0">
              <a:buFont typeface="+mj-lt"/>
              <a:buNone/>
            </a:pPr>
            <a:r>
              <a:rPr lang="vi-VN" sz="6000" dirty="0" smtClean="0"/>
              <a:t>lòng Chúa bao dung đời đời. </a:t>
            </a:r>
            <a:endParaRPr lang="en-US" sz="6000" dirty="0"/>
          </a:p>
        </p:txBody>
      </p:sp>
    </p:spTree>
    <p:extLst>
      <p:ext uri="{BB962C8B-B14F-4D97-AF65-F5344CB8AC3E}">
        <p14:creationId xmlns:p14="http://schemas.microsoft.com/office/powerpoint/2010/main" val="1958679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 typeface="+mj-lt"/>
              <a:buNone/>
            </a:pPr>
            <a:r>
              <a:rPr lang="vi-VN" sz="6000" dirty="0" smtClean="0"/>
              <a:t>Ôi tình yêu của Chúa không bến bờ. Con lại đắm say </a:t>
            </a:r>
            <a:r>
              <a:rPr lang="en-US" sz="6000" dirty="0" smtClean="0"/>
              <a:t/>
            </a:r>
            <a:br>
              <a:rPr lang="en-US" sz="6000" dirty="0" smtClean="0"/>
            </a:br>
            <a:r>
              <a:rPr lang="vi-VN" sz="6000" dirty="0" smtClean="0"/>
              <a:t>trần thế hơn cả tình Chúa. </a:t>
            </a:r>
          </a:p>
          <a:p>
            <a:pPr marL="0" indent="0">
              <a:buFont typeface="+mj-lt"/>
              <a:buNone/>
            </a:pPr>
            <a:r>
              <a:rPr lang="vi-VN" sz="6000" dirty="0" smtClean="0"/>
              <a:t>Ôi vì yêu mà Chúa không tiếc chi, trên thập giá kia lòng Chúa đang cơn ngậm ngùi. </a:t>
            </a:r>
            <a:endParaRPr lang="en-US" sz="6000" dirty="0"/>
          </a:p>
        </p:txBody>
      </p:sp>
    </p:spTree>
    <p:extLst>
      <p:ext uri="{BB962C8B-B14F-4D97-AF65-F5344CB8AC3E}">
        <p14:creationId xmlns:p14="http://schemas.microsoft.com/office/powerpoint/2010/main" val="3944853245"/>
      </p:ext>
    </p:extLst>
  </p:cSld>
  <p:clrMapOvr>
    <a:masterClrMapping/>
  </p:clrMapOvr>
</p:sld>
</file>

<file path=ppt/theme/theme1.xml><?xml version="1.0" encoding="utf-8"?>
<a:theme xmlns:a="http://schemas.openxmlformats.org/drawingml/2006/main" name="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faithstocks-template-powerpoint-001</Template>
  <TotalTime>378</TotalTime>
  <Words>121</Words>
  <Application>Microsoft Office PowerPoint</Application>
  <PresentationFormat>Widescreen</PresentationFormat>
  <Paragraphs>17</Paragraphs>
  <Slides>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Presentation1</vt:lpstr>
      <vt:lpstr>TÌNH YÊU CHÚA</vt:lpstr>
      <vt:lpstr>1. Khi tình yêu con còn mơ,  tim yêu con dệt thơ con yêu Chúa hững hờ. Chúa vẫn giang tay trông chờ,  đôi mắt vươn lệ mờ  nhưng con vẫn làm ngơ. </vt:lpstr>
      <vt:lpstr>Và khi tình yêu con rạn vỡ,  tim yêu con sầu khổ chạy đến Chúa nương nhờ. Chúa vẫn dang tay trông chờ đôi mắt vương lệ mờ, trìu mến mong con từng giờ. </vt:lpstr>
      <vt:lpstr>Ôi tình yêu của Chúa không bến bờ. Con lại đắm say  trần thế hơn cả tình Chúa.  Ôi vì yêu mà Chúa không tiếc chi, trên thập giá kia lòng Chúa đang cơn ngậm ngùi. </vt:lpstr>
      <vt:lpstr>2. Khi đường trần say nguồn vui, tương lai con rực rỡ,  con quên Chúa mất rồi.  Chúa đang dang tay đón mời,  và thứ tha tội rồi nhưng con chối từ thôi! </vt:lpstr>
      <vt:lpstr>Rồi khi đường trần con  sầu đau, tương lai con mờ tối,  chạy đến Chúa kêu cầu.  Chúa vẫn đôi tay rộng mời, tình Chúa không đổi dời,  lòng Chúa bao dung đời đời. </vt:lpstr>
      <vt:lpstr>Ôi tình yêu của Chúa không bến bờ. Con lại đắm say  trần thế hơn cả tình Chúa.  Ôi vì yêu mà Chúa không tiếc chi, trên thập giá kia lòng Chúa đang cơn ngậm ngùi.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CHUNG NIỀM TIN</dc:title>
  <dc:creator>Ha Le</dc:creator>
  <cp:lastModifiedBy>Ha Le</cp:lastModifiedBy>
  <cp:revision>58</cp:revision>
  <dcterms:created xsi:type="dcterms:W3CDTF">2018-01-22T10:16:48Z</dcterms:created>
  <dcterms:modified xsi:type="dcterms:W3CDTF">2018-04-12T10:33:27Z</dcterms:modified>
</cp:coreProperties>
</file>