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8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HÃY ĐẾN BÊN CHA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Này anh ơi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hãy </a:t>
            </a:r>
            <a:r>
              <a:rPr lang="en-US" smtClean="0"/>
              <a:t>đến bên Cha.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Quỳ </a:t>
            </a:r>
            <a:r>
              <a:rPr lang="en-US" smtClean="0"/>
              <a:t>ăn năn những tháng năm qua.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Lòng nhận tin Cứu Chúa Giê-xu Chúa đang chờ đón anh quay về.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Hãy về đây,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đang thiết tha đang mong chờ. Chúa ngày đêm đứng dang tay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chờ </a:t>
            </a:r>
            <a:r>
              <a:rPr lang="en-US" smtClean="0"/>
              <a:t>trông anh đó.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Hãy về ngay, hỡi anh chớ nên lang thang hoài.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smtClean="0"/>
              <a:t>nhận ơn thứ tha,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smtClean="0"/>
              <a:t>yêu do Chúa ban.</a:t>
            </a:r>
          </a:p>
        </p:txBody>
      </p:sp>
    </p:spTree>
    <p:extLst>
      <p:ext uri="{BB962C8B-B14F-4D97-AF65-F5344CB8AC3E}">
        <p14:creationId xmlns:p14="http://schemas.microsoft.com/office/powerpoint/2010/main" val="63311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Dòng thời gian cứ mãi trôi đi. Cuộc đời tôi vẫn sống cô đơn.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Buồn trôi theo những áng mây vương, sống trong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u </a:t>
            </a:r>
            <a:r>
              <a:rPr lang="en-US" smtClean="0"/>
              <a:t>buồn tăm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35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Rồi một hôm Chúa đến bên tôi. Lời dịu êm Chúa phán bên tai.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8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Này con ơi,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rất yêu con, thế con Ngài chết thay con rồi.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Chúa vì yêu,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quá </a:t>
            </a:r>
            <a:r>
              <a:rPr lang="en-US" smtClean="0"/>
              <a:t>yêu thế nhân trong ô tội. Đến tìm tôi, cứu tôi ra từ nơi tăm tối.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6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Bởi vì yêu,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cam chết thay cho nhân loại. Cứu chuộc tôi, đổi thay đời tôi nên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sáng </a:t>
            </a:r>
            <a:r>
              <a:rPr lang="en-US" smtClean="0"/>
              <a:t>tươi.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Này anh ơi,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Chúa </a:t>
            </a:r>
            <a:r>
              <a:rPr lang="en-US" smtClean="0"/>
              <a:t>rất yêu anh. Ngài vui mang thánh giá thay anh.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51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Chịu hi sinh chết thế thay anh, chết thay bao người tội lỗi.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065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117</TotalTime>
  <Words>115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HÃY ĐẾN BÊN CHA</vt:lpstr>
      <vt:lpstr>1. Dòng thời gian cứ mãi trôi đi. Cuộc đời tôi vẫn sống cô đơn.</vt:lpstr>
      <vt:lpstr>Buồn trôi theo những áng mây vương, sống trong  u buồn tăm tối. </vt:lpstr>
      <vt:lpstr>Rồi một hôm Chúa đến bên tôi. Lời dịu êm Chúa phán bên tai.</vt:lpstr>
      <vt:lpstr>Này con ơi,  Chúa rất yêu con, thế con Ngài chết thay con rồi. </vt:lpstr>
      <vt:lpstr>Chúa vì yêu,  quá yêu thế nhân trong ô tội. Đến tìm tôi, cứu tôi ra từ nơi tăm tối. </vt:lpstr>
      <vt:lpstr>Bởi vì yêu,  Chúa cam chết thay cho nhân loại. Cứu chuộc tôi, đổi thay đời tôi nên  sáng tươi. </vt:lpstr>
      <vt:lpstr>2. Này anh ơi,  Chúa rất yêu anh. Ngài vui mang thánh giá thay anh.</vt:lpstr>
      <vt:lpstr>Chịu hi sinh chết thế thay anh, chết thay bao người tội lỗi. </vt:lpstr>
      <vt:lpstr>Này anh ơi  hãy đến bên Cha.  Quỳ ăn năn những tháng năm qua.</vt:lpstr>
      <vt:lpstr>Lòng nhận tin Cứu Chúa Giê-xu Chúa đang chờ đón anh quay về. </vt:lpstr>
      <vt:lpstr>Hãy về đây,  Chúa đang thiết tha đang mong chờ. Chúa ngày đêm đứng dang tay  chờ trông anh đó. </vt:lpstr>
      <vt:lpstr>Hãy về ngay, hỡi anh chớ nên lang thang hoài.  Đến nhận ơn thứ tha,  tình yêu do Chúa ban.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54</cp:revision>
  <dcterms:created xsi:type="dcterms:W3CDTF">2018-01-29T10:14:30Z</dcterms:created>
  <dcterms:modified xsi:type="dcterms:W3CDTF">2018-04-12T10:40:24Z</dcterms:modified>
</cp:coreProperties>
</file>