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VẪN ĐỢI CHỜ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Dù có cả thế gian nhưng không được Ngài,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đời </a:t>
            </a:r>
            <a:r>
              <a:rPr lang="en-US" smtClean="0"/>
              <a:t>sống sẽ giống như hoa kia vội tàn.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Bạn hãy tiếp Chúa ngay hôm nay vào lòng.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 </a:t>
            </a:r>
            <a:r>
              <a:rPr lang="en-US" smtClean="0"/>
              <a:t>vẫn đem con về 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xoá đi lo buồn.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Làm </a:t>
            </a:r>
            <a:r>
              <a:rPr lang="en-US" smtClean="0"/>
              <a:t>mới trong tâm hồn.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Hãy nghe lời khuyên mời, từ tình yêu tràn mong ước. Chúa mong ta trở về, tìm nguồn phước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chính ta.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Đừng quyến luyến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thế </a:t>
            </a:r>
            <a:r>
              <a:rPr lang="en-US" smtClean="0"/>
              <a:t>gian hư không buồn phiền, vì phút chốc sẽ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tiêu </a:t>
            </a:r>
            <a:r>
              <a:rPr lang="en-US" smtClean="0"/>
              <a:t>tan đi còn gì.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8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Ngàn ước muốn sẽ không đem chi cho ta vì chính nó chất bao đau thương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ngập </a:t>
            </a:r>
            <a:r>
              <a:rPr lang="en-US" smtClean="0"/>
              <a:t>tràn.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Mà hãy bước đến với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nhờ Ngài.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Chúa mong ta về.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vẫn yêu ta hoài.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Lời Chúa phán với tôi: “Con ơi trở về”.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Tìm </a:t>
            </a:r>
            <a:r>
              <a:rPr lang="en-US" smtClean="0"/>
              <a:t>đến bóng cánh tay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 </a:t>
            </a:r>
            <a:r>
              <a:rPr lang="en-US" smtClean="0"/>
              <a:t>ninh tràn đầy.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Dù lắm sóng gió xô thân con dập vùi, thì cứ nắm lấy ta không nao sờn lòng.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7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Dù gió cuốn lấy con đi xa nghìn trùng, Ta vẫn đem con về ! Ngài xóa đi lo buồn, làm mới 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tâm </a:t>
            </a:r>
            <a:r>
              <a:rPr lang="en-US" smtClean="0"/>
              <a:t>hồn.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Hãy nghe lời khuyên mời, từ tình yêu tràn </a:t>
            </a:r>
            <a:r>
              <a:rPr lang="en-US" smtClean="0"/>
              <a:t>mong </a:t>
            </a:r>
            <a:r>
              <a:rPr lang="en-US" smtClean="0"/>
              <a:t>ước. Chúa mong ta trở về, tìm nguồn phước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chính ta.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Đừng quyến luyến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thế </a:t>
            </a:r>
            <a:r>
              <a:rPr lang="en-US" smtClean="0"/>
              <a:t>gian hư không buồn phiền, vì phút chốc sẽ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tiêu </a:t>
            </a:r>
            <a:r>
              <a:rPr lang="en-US" smtClean="0"/>
              <a:t>tan đi còn gì.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Ngàn ước muốn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sẽ </a:t>
            </a:r>
            <a:r>
              <a:rPr lang="en-US" smtClean="0"/>
              <a:t>không đem chi cho ta vì chính nó chất bao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đau </a:t>
            </a:r>
            <a:r>
              <a:rPr lang="en-US" smtClean="0"/>
              <a:t>thương ngập tràn.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7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Mà hãy bước đến với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nhờ Ngài.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Chúa mong ta về.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vẫn yêu ta hoài.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Tội lỗi đã khiến cho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tâm </a:t>
            </a:r>
            <a:r>
              <a:rPr lang="en-US" smtClean="0"/>
              <a:t>con tuyệt vọng,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trần </a:t>
            </a:r>
            <a:r>
              <a:rPr lang="en-US" smtClean="0"/>
              <a:t>thế chẳng lấy chi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con an tâm.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84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121</TotalTime>
  <Words>166</Words>
  <Application>Microsoft Office PowerPoint</Application>
  <PresentationFormat>Widescreen</PresentationFormat>
  <Paragraphs>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Presentation1</vt:lpstr>
      <vt:lpstr>CHÚA VẪN ĐỢI CHỜ</vt:lpstr>
      <vt:lpstr>Lời Chúa phán với tôi: “Con ơi trở về”.  Tìm đến bóng cánh tay  an ninh tràn đầy.</vt:lpstr>
      <vt:lpstr>Dù lắm sóng gió xô thân con dập vùi, thì cứ nắm lấy ta không nao sờn lòng. </vt:lpstr>
      <vt:lpstr>Dù gió cuốn lấy con đi xa nghìn trùng, Ta vẫn đem con về ! Ngài xóa đi lo buồn, làm mới trong  tâm hồn.  </vt:lpstr>
      <vt:lpstr>Hãy nghe lời khuyên mời, từ tình yêu tràn mong ước. Chúa mong ta trở về, tìm nguồn phước  cho chính ta. </vt:lpstr>
      <vt:lpstr>Đừng quyến luyến  thế gian hư không buồn phiền, vì phút chốc sẽ  tiêu tan đi còn gì. </vt:lpstr>
      <vt:lpstr>Ngàn ước muốn  sẽ không đem chi cho ta vì chính nó chất bao  đau thương ngập tràn.</vt:lpstr>
      <vt:lpstr>Mà hãy bước đến với  Giê-xu nhờ Ngài.  Vì Chúa mong ta về.  Ngài vẫn yêu ta hoài. </vt:lpstr>
      <vt:lpstr>Tội lỗi đã khiến cho  tâm con tuyệt vọng,  trần thế chẳng lấy chi  cho con an tâm.</vt:lpstr>
      <vt:lpstr>Dù có cả thế gian nhưng không được Ngài,  đời sống sẽ giống như hoa kia vội tàn. </vt:lpstr>
      <vt:lpstr>Bạn hãy tiếp Chúa ngay hôm nay vào lòng.  Ta vẫn đem con về !  Ngài xoá đi lo buồn.  Làm mới trong tâm hồn. </vt:lpstr>
      <vt:lpstr>Hãy nghe lời khuyên mời, từ tình yêu tràn mong ước. Chúa mong ta trở về, tìm nguồn phước  cho chính ta. </vt:lpstr>
      <vt:lpstr>Đừng quyến luyến  thế gian hư không buồn phiền, vì phút chốc sẽ  tiêu tan đi còn gì. </vt:lpstr>
      <vt:lpstr>Ngàn ước muốn sẽ không đem chi cho ta vì chính nó chất bao đau thương  ngập tràn.</vt:lpstr>
      <vt:lpstr>Mà hãy bước đến với  Giê-xu nhờ Ngài.  Vì Chúa mong ta về.  Ngài vẫn yêu ta hoài.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55</cp:revision>
  <dcterms:created xsi:type="dcterms:W3CDTF">2018-01-29T10:14:30Z</dcterms:created>
  <dcterms:modified xsi:type="dcterms:W3CDTF">2018-04-13T04:04:41Z</dcterms:modified>
</cp:coreProperties>
</file>