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3"/>
  </p:notes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47" d="100"/>
          <a:sy n="47" d="100"/>
        </p:scale>
        <p:origin x="3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NGÀI ĐÃ CỨU TÔI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Xin yêu thương xin che chở từng người.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Chúng </a:t>
            </a:r>
            <a:r>
              <a:rPr lang="en-US" smtClean="0"/>
              <a:t>con nguyện hầu Chúa đến đời đời sau.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09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Xin vui mừng ngợi khen danh Christ cứu nhân loại khỏi sự hư mất. Xin tôn vinh danh Chúa Giê-xu hiển vinh đời đời.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2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Vào ngày xưa trước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tôi </a:t>
            </a:r>
            <a:r>
              <a:rPr lang="en-US" smtClean="0"/>
              <a:t>hoang đàng trong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kiếp </a:t>
            </a:r>
            <a:r>
              <a:rPr lang="en-US" smtClean="0"/>
              <a:t>tối tăm, bôn ba tìm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sự </a:t>
            </a:r>
            <a:r>
              <a:rPr lang="en-US" smtClean="0"/>
              <a:t>sáng thế gian.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Ôi phong ba, ôi bão tố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đọa </a:t>
            </a:r>
            <a:r>
              <a:rPr lang="en-US" smtClean="0"/>
              <a:t>đày. Ôi ô nhục tội lỗi tràn ngập trong tôi.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6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Rồi nhờ ơn Christ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mang </a:t>
            </a:r>
            <a:r>
              <a:rPr lang="en-US" smtClean="0"/>
              <a:t>Tin Lành soi sáng tâm tôi. Tôi tin nhận Ngài là Cứu Chúa tôi.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1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Bao phong ba bao bão tố cuộc đời, bao ô nhục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bao </a:t>
            </a:r>
            <a:r>
              <a:rPr lang="en-US" smtClean="0"/>
              <a:t>tội lỗi đã lìa xa tôi.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68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Xin vui mừng ngợi khen danh Christ cứu nhân loại khỏi sự hư mất. Xin tôn vinh danh Chúa Giê-xu hiển vinh đời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3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Này bạn thân hỡi mau quay về tin Chúa Giê-xu, mở cửa lòng mời đón Chúa ngay.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3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Bao ưu tư bao lo lắng phiền muộn, có Chúa rồi bạn sẽ nhận được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bình </a:t>
            </a:r>
            <a:r>
              <a:rPr lang="en-US" smtClean="0"/>
              <a:t>an.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1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Cầu nguyện xin Chúa ban ơn lành trên mỗi chúng con đang tin nhận Ngài là Chúa Chí Cao.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4774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119</TotalTime>
  <Words>152</Words>
  <Application>Microsoft Office PowerPoint</Application>
  <PresentationFormat>Widescreen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Presentation1</vt:lpstr>
      <vt:lpstr>NGÀI ĐÃ CỨU TÔI</vt:lpstr>
      <vt:lpstr>1. Vào ngày xưa trước  tôi hoang đàng trong  kiếp tối tăm, bôn ba tìm  sự sáng thế gian.</vt:lpstr>
      <vt:lpstr>Ôi phong ba, ôi bão tố  đọa đày. Ôi ô nhục tội lỗi tràn ngập trong tôi. </vt:lpstr>
      <vt:lpstr>Rồi nhờ ơn Christ  mang Tin Lành soi sáng tâm tôi. Tôi tin nhận Ngài là Cứu Chúa tôi.</vt:lpstr>
      <vt:lpstr>Bao phong ba bao bão tố cuộc đời, bao ô nhục  bao tội lỗi đã lìa xa tôi. </vt:lpstr>
      <vt:lpstr>Xin vui mừng ngợi khen danh Christ cứu nhân loại khỏi sự hư mất. Xin tôn vinh danh Chúa Giê-xu hiển vinh đời đời. </vt:lpstr>
      <vt:lpstr>2. Này bạn thân hỡi mau quay về tin Chúa Giê-xu, mở cửa lòng mời đón Chúa ngay.</vt:lpstr>
      <vt:lpstr>Bao ưu tư bao lo lắng phiền muộn, có Chúa rồi bạn sẽ nhận được  bình an. </vt:lpstr>
      <vt:lpstr>Cầu nguyện xin Chúa ban ơn lành trên mỗi chúng con đang tin nhận Ngài là Chúa Chí Cao.</vt:lpstr>
      <vt:lpstr>Xin yêu thương xin che chở từng người.  Chúng con nguyện hầu Chúa đến đời đời sau. </vt:lpstr>
      <vt:lpstr>Xin vui mừng ngợi khen danh Christ cứu nhân loại khỏi sự hư mất. Xin tôn vinh danh Chúa Giê-xu hiển vinh đời đời.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57</cp:revision>
  <dcterms:created xsi:type="dcterms:W3CDTF">2018-01-29T10:14:30Z</dcterms:created>
  <dcterms:modified xsi:type="dcterms:W3CDTF">2018-04-13T04:06:31Z</dcterms:modified>
</cp:coreProperties>
</file>