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46" d="100"/>
          <a:sy n="46" d="100"/>
        </p:scale>
        <p:origin x="7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 ĐƯỜNG SỰ SỐNG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Có một con đường dầu người khờ dại bước đi cũng chẳng lạc lầm dù đầy giông tố vây quanh.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Ấy chính con đường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mà </a:t>
            </a:r>
            <a:r>
              <a:rPr lang="en-US" smtClean="0"/>
              <a:t>Ngài đã phó thân mình để cứu nhân loại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khỏi </a:t>
            </a:r>
            <a:r>
              <a:rPr lang="en-US" smtClean="0"/>
              <a:t>sự hư mất đời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2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Có một con đường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tràn </a:t>
            </a:r>
            <a:r>
              <a:rPr lang="en-US" smtClean="0"/>
              <a:t>ngập hạnh phúc yêu thương, những kẻ được chuộc cùng nhau đi đến Si-ôn.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0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Chúa dẫn đưa đường, Ngài luôn chăm sóc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yêu </a:t>
            </a:r>
            <a:r>
              <a:rPr lang="en-US" smtClean="0"/>
              <a:t>thương những kẻ trông đợi, Ngài ban ơn phước tuôn tràn.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8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Bao năm lạc đường giờ đây quay gót ăn năn,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bao </a:t>
            </a:r>
            <a:r>
              <a:rPr lang="en-US" smtClean="0"/>
              <a:t>nhiêu tội tình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đã tha thứ tôi rồi.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4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Vì tình yêu Ngài đã chết thay tôi, để giờ đây tôi cùng Ngài song đôi.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1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Hãy về bên Ngài để nhận nguồn phước thiêng liêng, Chúa vẫn mong chờ,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chờ </a:t>
            </a:r>
            <a:r>
              <a:rPr lang="en-US" smtClean="0"/>
              <a:t>ai quay gót ăn năn.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3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Hãy đến bên Ngài để được tha thứ muôn tội,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dẫn đưa bạn vào đường sự sống muôn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300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120</TotalTime>
  <Words>99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CON ĐƯỜNG SỰ SỐNG</vt:lpstr>
      <vt:lpstr>Có một con đường dầu người khờ dại bước đi cũng chẳng lạc lầm dù đầy giông tố vây quanh. </vt:lpstr>
      <vt:lpstr>Ấy chính con đường  mà Ngài đã phó thân mình để cứu nhân loại  khỏi sự hư mất đời đời. </vt:lpstr>
      <vt:lpstr>Có một con đường  tràn ngập hạnh phúc yêu thương, những kẻ được chuộc cùng nhau đi đến Si-ôn. </vt:lpstr>
      <vt:lpstr>Chúa dẫn đưa đường, Ngài luôn chăm sóc  yêu thương những kẻ trông đợi, Ngài ban ơn phước tuôn tràn. </vt:lpstr>
      <vt:lpstr>Bao năm lạc đường giờ đây quay gót ăn năn,  bao nhiêu tội tình  Ngài đã tha thứ tôi rồi.</vt:lpstr>
      <vt:lpstr>Vì tình yêu Ngài đã chết thay tôi, để giờ đây tôi cùng Ngài song đôi. </vt:lpstr>
      <vt:lpstr>Hãy về bên Ngài để nhận nguồn phước thiêng liêng, Chúa vẫn mong chờ,  chờ ai quay gót ăn năn.  </vt:lpstr>
      <vt:lpstr>Hãy đến bên Ngài để được tha thứ muôn tội,  Chúa dẫn đưa bạn vào đường sự sống muôn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57</cp:revision>
  <dcterms:created xsi:type="dcterms:W3CDTF">2018-01-29T10:14:30Z</dcterms:created>
  <dcterms:modified xsi:type="dcterms:W3CDTF">2018-04-13T04:08:25Z</dcterms:modified>
</cp:coreProperties>
</file>