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47" d="100"/>
          <a:sy n="47" d="100"/>
        </p:scale>
        <p:origin x="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KHI CÓ GIÊ-XU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Xin dâng lên lòng con hôm nay, mời Ngài ngự vào mãi không rời.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4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Ôi sao niềm vui tràn dâng mãi trong tâm hồn.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Thật </a:t>
            </a:r>
            <a:r>
              <a:rPr lang="en-US" smtClean="0"/>
              <a:t>tình yêu Cha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vẫn </a:t>
            </a:r>
            <a:r>
              <a:rPr lang="en-US" smtClean="0"/>
              <a:t>còn bao la.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Ơn Ngài sâu bấy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cao </a:t>
            </a:r>
            <a:r>
              <a:rPr lang="en-US" smtClean="0"/>
              <a:t>hơn biển trời,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yêu </a:t>
            </a:r>
            <a:r>
              <a:rPr lang="en-US" smtClean="0"/>
              <a:t>thương trần gian Chân Chúa lầm than.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9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Xin người mau đến bên chân Chúa. Quỳ dâng chính tâm hồn anh,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hãy </a:t>
            </a:r>
            <a:r>
              <a:rPr lang="en-US" smtClean="0"/>
              <a:t>đến với Cha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yêu </a:t>
            </a:r>
            <a:r>
              <a:rPr lang="en-US" smtClean="0"/>
              <a:t>thương từ đây.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8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Khi Giê-xu luôn bên ta. Ngài là ngọn đèn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sự </a:t>
            </a:r>
            <a:r>
              <a:rPr lang="en-US" smtClean="0"/>
              <a:t>sáng tâm hồn.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Trong tay tình yêu nên con thánh trong nhà Cha.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smtClean="0"/>
              <a:t>vì yêu thế gian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đã </a:t>
            </a:r>
            <a:r>
              <a:rPr lang="en-US" smtClean="0"/>
              <a:t>vui lâm phàm.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Ta mau mau cầu xin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Thiên </a:t>
            </a:r>
            <a:r>
              <a:rPr lang="en-US" smtClean="0"/>
              <a:t>Chúa ngự vào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lòng </a:t>
            </a:r>
            <a:r>
              <a:rPr lang="en-US" smtClean="0"/>
              <a:t>này suốt cuộc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2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Ôi sao niềm vui cùng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bao </a:t>
            </a:r>
            <a:r>
              <a:rPr lang="en-US" smtClean="0"/>
              <a:t>ước mơ đang chờ.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Một </a:t>
            </a:r>
            <a:r>
              <a:rPr lang="en-US" smtClean="0"/>
              <a:t>nguồn yêu thương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sẽ </a:t>
            </a:r>
            <a:r>
              <a:rPr lang="en-US" smtClean="0"/>
              <a:t>tràn trong tim. </a:t>
            </a:r>
          </a:p>
        </p:txBody>
      </p:sp>
    </p:spTree>
    <p:extLst>
      <p:ext uri="{BB962C8B-B14F-4D97-AF65-F5344CB8AC3E}">
        <p14:creationId xmlns:p14="http://schemas.microsoft.com/office/powerpoint/2010/main" val="333676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Ơn Ngài sâu bấy cao hơn biển trời, yêu thương trần gian Chân Chúa lầm than.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Xin người mau đến bên chân Chúa. Quỳ dâng chính tâm hồn anh,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Đấng dấu yêu sẽ ban bình 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6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2. Khi Giê-xu luôn bên ta. Mọi điều sầu đau dần sẽ không còn.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7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Trong tay Giê-xu ta luôn sống trong bình an,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dù </a:t>
            </a:r>
            <a:r>
              <a:rPr lang="en-US" smtClean="0"/>
              <a:t>đời còn nhiều khổ đau đắng cay ê chề.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1608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124</TotalTime>
  <Words>143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KHI CÓ GIÊ-XU</vt:lpstr>
      <vt:lpstr>1. Khi Giê-xu luôn bên ta. Ngài là ngọn đèn  sự sáng tâm hồn.</vt:lpstr>
      <vt:lpstr>Trong tay tình yêu nên con thánh trong nhà Cha.  Giê-xu vì yêu thế gian  đã vui lâm phàm. </vt:lpstr>
      <vt:lpstr>Ta mau mau cầu xin  Thiên Chúa ngự vào  lòng này suốt cuộc đời.</vt:lpstr>
      <vt:lpstr>Ôi sao niềm vui cùng  bao ước mơ đang chờ.  Một nguồn yêu thương  sẽ tràn trong tim. </vt:lpstr>
      <vt:lpstr>Ơn Ngài sâu bấy cao hơn biển trời, yêu thương trần gian Chân Chúa lầm than. </vt:lpstr>
      <vt:lpstr>Xin người mau đến bên chân Chúa. Quỳ dâng chính tâm hồn anh,  Chúa Đấng dấu yêu sẽ ban bình an. </vt:lpstr>
      <vt:lpstr>2. Khi Giê-xu luôn bên ta. Mọi điều sầu đau dần sẽ không còn. </vt:lpstr>
      <vt:lpstr>Trong tay Giê-xu ta luôn sống trong bình an,  dù đời còn nhiều khổ đau đắng cay ê chề. </vt:lpstr>
      <vt:lpstr>Xin dâng lên lòng con hôm nay, mời Ngài ngự vào mãi không rời.</vt:lpstr>
      <vt:lpstr>Ôi sao niềm vui tràn dâng mãi trong tâm hồn.  Thật tình yêu Cha  vẫn còn bao la. </vt:lpstr>
      <vt:lpstr>Ơn Ngài sâu bấy  cao hơn biển trời,  yêu thương trần gian Chân Chúa lầm than.</vt:lpstr>
      <vt:lpstr>Xin người mau đến bên chân Chúa. Quỳ dâng chính tâm hồn anh,  hãy đến với Cha  yêu thương từ đây.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58</cp:revision>
  <dcterms:created xsi:type="dcterms:W3CDTF">2018-01-29T10:14:30Z</dcterms:created>
  <dcterms:modified xsi:type="dcterms:W3CDTF">2018-04-13T04:12:05Z</dcterms:modified>
</cp:coreProperties>
</file>