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66" r:id="rId3"/>
    <p:sldId id="274" r:id="rId4"/>
    <p:sldId id="267" r:id="rId5"/>
    <p:sldId id="281" r:id="rId6"/>
    <p:sldId id="268" r:id="rId7"/>
    <p:sldId id="280" r:id="rId8"/>
    <p:sldId id="269" r:id="rId9"/>
    <p:sldId id="279" r:id="rId10"/>
    <p:sldId id="270" r:id="rId11"/>
    <p:sldId id="278" r:id="rId12"/>
    <p:sldId id="271" r:id="rId13"/>
    <p:sldId id="277" r:id="rId14"/>
    <p:sldId id="272" r:id="rId15"/>
    <p:sldId id="276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GÁNH THAY TÔI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Ngày nào lạc lối bước đi lẻ loi, đường đời đầy giông tố vây quanh.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9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Miệt mài chìm đắm giữa muôn ô tội, nào biết Chúa đang khuyên mời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chờ </a:t>
            </a:r>
            <a:r>
              <a:rPr lang="en-US" smtClean="0"/>
              <a:t>tôi quay gót phiêu du.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Trở về Ngài xóa hết bao tội tôi, nhọc nhằn Ngài đã gánh thay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trần giờ có Chúa bên tôi rồi, Ngài dẫn dắt tôi trọn đời,hạnh phúc thỏa vui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Nhớ Chúa trên đồi xưa, gánh thay tội tôi Ngài mang khổ hình.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Tôi nhờ ơn cứu chuộc đó, mà thay đổi đời sống, lòng hằng ngợi khen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vẫn thiết tha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đợi </a:t>
            </a:r>
            <a:r>
              <a:rPr lang="en-US" smtClean="0"/>
              <a:t>ai mệt nhọc </a:t>
            </a:r>
            <a:r>
              <a:rPr lang="en-US" smtClean="0"/>
              <a:t>và </a:t>
            </a:r>
            <a:br>
              <a:rPr lang="en-US" smtClean="0"/>
            </a:br>
            <a:r>
              <a:rPr lang="en-US" smtClean="0"/>
              <a:t>nặng </a:t>
            </a:r>
            <a:r>
              <a:rPr lang="en-US" smtClean="0"/>
              <a:t>gánh trên vai.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Trở về cùng Chúa với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ơn </a:t>
            </a:r>
            <a:r>
              <a:rPr lang="en-US" smtClean="0"/>
              <a:t>tha tội</a:t>
            </a:r>
            <a:r>
              <a:rPr lang="en-US" smtClean="0"/>
              <a:t>. Bạn </a:t>
            </a:r>
            <a:r>
              <a:rPr lang="en-US" smtClean="0"/>
              <a:t>sẽ hưởng bao ơn lành, đời sống Chúa ban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Ngày nào lạc lối bước đi lẻ loi, đường đời đầy giông tố vây quanh.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Miệt mài chìm đắm giữa muôn ô tội, nào biết Chúa đang khuyên mời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chờ </a:t>
            </a:r>
            <a:r>
              <a:rPr lang="en-US" smtClean="0"/>
              <a:t>tôi quay gót phiêu du.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Trở về Ngài xóa hết bao tội tôi, nhọc nhằn Ngài đã gánh thay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trần giờ có Chúa bên tôi rồi, Ngài dẫn dắt tôi trọn đời</a:t>
            </a:r>
            <a:r>
              <a:rPr lang="en-US" smtClean="0"/>
              <a:t>, hạnh </a:t>
            </a:r>
            <a:r>
              <a:rPr lang="en-US" smtClean="0"/>
              <a:t>phúc thỏa vui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Nhớ Chúa trên đồi xưa, gánh thay tội tôi Ngài mang khổ hình.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Tôi nhờ ơn cứu chuộc đó, mà thay đổi đời sống, lòng hằng ngợi khen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Giê-xu,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vẫn thiết tha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đợi </a:t>
            </a:r>
            <a:r>
              <a:rPr lang="en-US" smtClean="0"/>
              <a:t>ai mệt nhọc và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nặng </a:t>
            </a:r>
            <a:r>
              <a:rPr lang="en-US" smtClean="0"/>
              <a:t>gánh trên vai.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về cùng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để </a:t>
            </a:r>
            <a:r>
              <a:rPr lang="en-US" smtClean="0"/>
              <a:t>ăn năn tội. Ngài sẽ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thứ </a:t>
            </a:r>
            <a:r>
              <a:rPr lang="en-US" smtClean="0"/>
              <a:t>tha cho bạn,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còn </a:t>
            </a:r>
            <a:r>
              <a:rPr lang="en-US" smtClean="0"/>
              <a:t>có nỗi vui nào hơn.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03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121</TotalTime>
  <Words>230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CHÚA GÁNH THAY TÔI</vt:lpstr>
      <vt:lpstr>Ngày nào lạc lối bước đi lẻ loi, đường đời đầy giông tố vây quanh.</vt:lpstr>
      <vt:lpstr>Miệt mài chìm đắm giữa muôn ô tội, nào biết Chúa đang khuyên mời, chờ tôi quay gót phiêu du. </vt:lpstr>
      <vt:lpstr>Trở về Ngài xóa hết bao tội tôi, nhọc nhằn Ngài đã gánh thay tôi.</vt:lpstr>
      <vt:lpstr>Đường trần giờ có Chúa bên tôi rồi, Ngài dẫn dắt tôi trọn đời, hạnh phúc thỏa vui bình an. </vt:lpstr>
      <vt:lpstr>Nhớ Chúa trên đồi xưa, gánh thay tội tôi Ngài mang khổ hình.</vt:lpstr>
      <vt:lpstr>Tôi nhờ ơn cứu chuộc đó, mà thay đổi đời sống, lòng hằng ngợi khen Chúa. </vt:lpstr>
      <vt:lpstr>Giê-xu,  Ngài vẫn thiết tha  đợi ai mệt nhọc và  nặng gánh trên vai.</vt:lpstr>
      <vt:lpstr>Tìm về cùng Chúa  để ăn năn tội. Ngài sẽ  thứ tha cho bạn,  còn có nỗi vui nào hơn. </vt:lpstr>
      <vt:lpstr>Ngày nào lạc lối bước đi lẻ loi, đường đời đầy giông tố vây quanh.</vt:lpstr>
      <vt:lpstr>Miệt mài chìm đắm giữa muôn ô tội, nào biết Chúa đang khuyên mời,  chờ tôi quay gót phiêu du. </vt:lpstr>
      <vt:lpstr>Trở về Ngài xóa hết bao tội tôi, nhọc nhằn Ngài đã gánh thay tôi.</vt:lpstr>
      <vt:lpstr>Đường trần giờ có Chúa bên tôi rồi, Ngài dẫn dắt tôi trọn đời,hạnh phúc thỏa vui bình an. </vt:lpstr>
      <vt:lpstr>Nhớ Chúa trên đồi xưa, gánh thay tội tôi Ngài mang khổ hình.</vt:lpstr>
      <vt:lpstr>Tôi nhờ ơn cứu chuộc đó, mà thay đổi đời sống, lòng hằng ngợi khen Chúa. </vt:lpstr>
      <vt:lpstr>Giê-xu,  Ngài vẫn thiết tha  đợi ai mệt nhọc và  nặng gánh trên vai.</vt:lpstr>
      <vt:lpstr>Trở về cùng Chúa với  ơn tha tội. Bạn sẽ hưởng bao ơn lành, đời sống Chúa ban bình an.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59</cp:revision>
  <dcterms:created xsi:type="dcterms:W3CDTF">2018-01-29T10:14:30Z</dcterms:created>
  <dcterms:modified xsi:type="dcterms:W3CDTF">2018-04-13T04:14:02Z</dcterms:modified>
</cp:coreProperties>
</file>