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8" r:id="rId2"/>
    <p:sldId id="266" r:id="rId3"/>
    <p:sldId id="267" r:id="rId4"/>
    <p:sldId id="269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QUAY VỀ BÊN 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Có tiếng khóc trong đêm tối, có tiếng nói trong sâu thẳm</a:t>
            </a:r>
            <a:r>
              <a:rPr lang="en-US" smtClean="0"/>
              <a:t>, con </a:t>
            </a:r>
            <a:r>
              <a:rPr lang="en-US" smtClean="0"/>
              <a:t>hoang mang lắng nghe thời gian trôi.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Con nghe trong lòng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rất </a:t>
            </a:r>
            <a:r>
              <a:rPr lang="en-US" smtClean="0"/>
              <a:t>đau, con như vô vọng lối đi</a:t>
            </a:r>
            <a:r>
              <a:rPr lang="en-US" smtClean="0"/>
              <a:t>, chung </a:t>
            </a:r>
            <a:r>
              <a:rPr lang="en-US" smtClean="0"/>
              <a:t>quanh con thế gian nhiều lo lắng. </a:t>
            </a:r>
          </a:p>
        </p:txBody>
      </p:sp>
    </p:spTree>
    <p:extLst>
      <p:ext uri="{BB962C8B-B14F-4D97-AF65-F5344CB8AC3E}">
        <p14:creationId xmlns:p14="http://schemas.microsoft.com/office/powerpoint/2010/main" val="139750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Giữa thế giới đầy hận thù, giữa những lúc đầy tuyệt </a:t>
            </a:r>
            <a:r>
              <a:rPr lang="en-US" smtClean="0"/>
              <a:t>vọng con </a:t>
            </a:r>
            <a:r>
              <a:rPr lang="en-US" smtClean="0"/>
              <a:t>như đang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mải </a:t>
            </a:r>
            <a:r>
              <a:rPr lang="en-US" smtClean="0"/>
              <a:t>mê trong đêm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đã đến từ lời Ngài Chúa đã xóa đi vết ô nhơ</a:t>
            </a:r>
            <a:r>
              <a:rPr lang="en-US" smtClean="0"/>
              <a:t>, cho </a:t>
            </a:r>
            <a:r>
              <a:rPr lang="en-US" smtClean="0"/>
              <a:t>con đây biết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nương </a:t>
            </a:r>
            <a:r>
              <a:rPr lang="en-US" smtClean="0"/>
              <a:t>cậy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Ơn yêu thương Chúa đã ban </a:t>
            </a:r>
            <a:r>
              <a:rPr lang="en-US" smtClean="0"/>
              <a:t>cho chính </a:t>
            </a:r>
            <a:r>
              <a:rPr lang="en-US" smtClean="0"/>
              <a:t>con người con còn đang mãi lạc lầm.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Đang say mê kiếm tìm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bao </a:t>
            </a:r>
            <a:r>
              <a:rPr lang="en-US" smtClean="0"/>
              <a:t>tội nhân.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Và Giê-xu đã đến cất đi mệt mỏi và bao gánh nặng lòng</a:t>
            </a:r>
            <a:r>
              <a:rPr lang="en-US" smtClean="0"/>
              <a:t>, đưa </a:t>
            </a:r>
            <a:r>
              <a:rPr lang="en-US" smtClean="0"/>
              <a:t>con ra ô tội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đến </a:t>
            </a:r>
            <a:r>
              <a:rPr lang="en-US" smtClean="0"/>
              <a:t>bên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85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144</TotalTime>
  <Words>107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Presentation1</vt:lpstr>
      <vt:lpstr>QUAY VỀ BÊN CHÚA</vt:lpstr>
      <vt:lpstr>Có tiếng khóc trong đêm tối, có tiếng nói trong sâu thẳm, con hoang mang lắng nghe thời gian trôi. </vt:lpstr>
      <vt:lpstr>Con nghe trong lòng  rất đau, con như vô vọng lối đi, chung quanh con thế gian nhiều lo lắng. </vt:lpstr>
      <vt:lpstr>Giữa thế giới đầy hận thù, giữa những lúc đầy tuyệt vọng con như đang  mải mê trong đêm tối. </vt:lpstr>
      <vt:lpstr>Chúa đã đến từ lời Ngài Chúa đã xóa đi vết ô nhơ, cho con đây biết  nương cậy Ngài. </vt:lpstr>
      <vt:lpstr>Ơn yêu thương Chúa đã ban cho chính con người con còn đang mãi lạc lầm. </vt:lpstr>
      <vt:lpstr>Đang say mê kiếm tìm  tình yêu thương  trong bao tội nhân.</vt:lpstr>
      <vt:lpstr>Và Giê-xu đã đến cất đi mệt mỏi và bao gánh nặng lòng, đưa con ra ô tội  đến bên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60</cp:revision>
  <dcterms:created xsi:type="dcterms:W3CDTF">2018-01-29T10:14:30Z</dcterms:created>
  <dcterms:modified xsi:type="dcterms:W3CDTF">2018-04-13T04:43:50Z</dcterms:modified>
</cp:coreProperties>
</file>