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TRỞ VỀ BÊN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 DẤU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Tìm về bên chân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nguyện cầu Chúa tha thứ hết tội tình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bao năm trôi qua con đã xa lìa nhà Cha.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Vì con ham mê hư danh tìm thú vui giữa dòng đời</a:t>
            </a:r>
            <a:r>
              <a:rPr lang="en-US" smtClean="0"/>
              <a:t>, lòng </a:t>
            </a:r>
            <a:r>
              <a:rPr lang="en-US" smtClean="0"/>
              <a:t>con quên đi bóng Cha ngày xưa.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Đời con như chiên thơ lang thang lạc đường giữa đêm tối mịt mù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Gọi </a:t>
            </a:r>
            <a:r>
              <a:rPr lang="en-US" smtClean="0"/>
              <a:t>tên Cha yêu 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 smtClean="0"/>
              <a:t>đến cứu rỗi đời con!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Nhìn Cha đang dang tay ra Ngài đến an ủi lòng </a:t>
            </a:r>
            <a:r>
              <a:rPr lang="en-US" smtClean="0"/>
              <a:t>nầy </a:t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nay bên Cha dấu yêu thật bình 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Mắt con ngấn lệ tràn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smtClean="0"/>
              <a:t>thấy Cha ngắm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tươi </a:t>
            </a:r>
            <a:r>
              <a:rPr lang="en-US" smtClean="0"/>
              <a:t>cười</a:t>
            </a:r>
            <a:r>
              <a:rPr lang="en-US" smtClean="0"/>
              <a:t>. Đã </a:t>
            </a:r>
            <a:r>
              <a:rPr lang="en-US" smtClean="0"/>
              <a:t>qua hết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nhọc </a:t>
            </a:r>
            <a:r>
              <a:rPr lang="en-US" smtClean="0"/>
              <a:t>nhằn tội lỗi xưa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xóa </a:t>
            </a:r>
            <a:r>
              <a:rPr lang="en-US" smtClean="0"/>
              <a:t>bôi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Có Cha dắt từng ngày lòng con nay an bình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thơ </a:t>
            </a:r>
            <a:r>
              <a:rPr lang="en-US" smtClean="0"/>
              <a:t>thái</a:t>
            </a:r>
            <a:r>
              <a:rPr lang="en-US" smtClean="0"/>
              <a:t>. Mãi </a:t>
            </a:r>
            <a:r>
              <a:rPr lang="en-US" smtClean="0"/>
              <a:t>yêu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bước theo Cha mà thôi.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Giê-xu đến mời gọi,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 smtClean="0"/>
              <a:t>đến bên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nhân </a:t>
            </a:r>
            <a:r>
              <a:rPr lang="en-US" smtClean="0"/>
              <a:t>từ</a:t>
            </a:r>
            <a:r>
              <a:rPr lang="en-US" smtClean="0"/>
              <a:t>. Khẩn </a:t>
            </a:r>
            <a:r>
              <a:rPr lang="en-US" smtClean="0"/>
              <a:t>xin Chúa Giê-xu Cha dấu yêu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đổi </a:t>
            </a:r>
            <a:r>
              <a:rPr lang="en-US" smtClean="0"/>
              <a:t>thay cuộc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Thế nhân có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trần </a:t>
            </a:r>
            <a:r>
              <a:rPr lang="en-US" smtClean="0"/>
              <a:t>gian không bao giờ đau khổ</a:t>
            </a:r>
            <a:r>
              <a:rPr lang="en-US" smtClean="0"/>
              <a:t>. Hãy </a:t>
            </a:r>
            <a:r>
              <a:rPr lang="en-US" smtClean="0"/>
              <a:t>mau quay về với Giê-xu người 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53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147</TotalTime>
  <Words>82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TRỞ VỀ BÊN CHA DẤU YÊU</vt:lpstr>
      <vt:lpstr>Tìm về bên chân Cha  yêu thương nguyện cầu Chúa tha thứ hết tội tình.  Từ bao năm trôi qua con đã xa lìa nhà Cha. </vt:lpstr>
      <vt:lpstr>Vì con ham mê hư danh tìm thú vui giữa dòng đời, lòng con quên đi bóng Cha ngày xưa. </vt:lpstr>
      <vt:lpstr>Đời con như chiên thơ lang thang lạc đường giữa đêm tối mịt mù.  Gọi tên Cha yêu ơi  xin đến cứu rỗi đời con! </vt:lpstr>
      <vt:lpstr>Nhìn Cha đang dang tay ra Ngài đến an ủi lòng nầy  từ nay bên Cha dấu yêu thật bình an. </vt:lpstr>
      <vt:lpstr>Mắt con ngấn lệ tràn  khi thấy Cha ngắm con  tươi cười. Đã qua hết  nhọc nhằn tội lỗi xưa  Chúa xóa bôi rồi. </vt:lpstr>
      <vt:lpstr>Có Cha dắt từng ngày lòng con nay an bình  thơ thái. Mãi yêu Cha  và bước theo Cha mà thôi. </vt:lpstr>
      <vt:lpstr>Giê-xu đến mời gọi,  anh đến bên Giê-xu  nhân từ. Khẩn xin Chúa Giê-xu Cha dấu yêu  đổi thay cuộc đời. </vt:lpstr>
      <vt:lpstr>Thế nhân có Giê-xu  trần gian không bao giờ đau khổ. Hãy mau quay về với Giê-xu người ơi.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61</cp:revision>
  <dcterms:created xsi:type="dcterms:W3CDTF">2018-01-29T10:14:30Z</dcterms:created>
  <dcterms:modified xsi:type="dcterms:W3CDTF">2018-04-13T04:45:34Z</dcterms:modified>
</cp:coreProperties>
</file>