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1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4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KHÚC TÂM 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2. Giê-xu tình yêu Chúa chuộc mua chúng con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Lìa </a:t>
            </a:r>
            <a:r>
              <a:rPr lang="en-US" smtClean="0"/>
              <a:t>ngôi cao Ngài giáng thế chuồng chiên tối tăm.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8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Vì Chúa biết con người đang chết trong đau buồn</a:t>
            </a:r>
            <a:r>
              <a:rPr lang="en-US" smtClean="0"/>
              <a:t>, tìm </a:t>
            </a:r>
            <a:r>
              <a:rPr lang="en-US" smtClean="0"/>
              <a:t>thấy đâu nguồn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 </a:t>
            </a:r>
            <a:r>
              <a:rPr lang="en-US" smtClean="0"/>
              <a:t>bình thế gian.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Giê-xu tình yêu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vui chết thay</a:t>
            </a:r>
            <a:r>
              <a:rPr lang="en-US" smtClean="0"/>
              <a:t>. Đồi </a:t>
            </a:r>
            <a:br>
              <a:rPr lang="en-US" smtClean="0"/>
            </a:br>
            <a:r>
              <a:rPr lang="en-US" smtClean="0"/>
              <a:t>Gô-tha </a:t>
            </a:r>
            <a:r>
              <a:rPr lang="en-US" smtClean="0"/>
              <a:t>giọt huyết Chúa tuôn ra vì tội tôi với anh.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0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Kìa tiếng Chúa kêu gọi ta mau đến tin nhận Cha</a:t>
            </a:r>
            <a:r>
              <a:rPr lang="en-US" smtClean="0"/>
              <a:t>. Hãy </a:t>
            </a:r>
            <a:r>
              <a:rPr lang="en-US" smtClean="0"/>
              <a:t>quay về, về bên Chúa nhận nguồn ơn phước.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Nguyện Giê-xu Ngài đến cất hết những ô tội xưa</a:t>
            </a:r>
            <a:r>
              <a:rPr lang="en-US" smtClean="0"/>
              <a:t>, lau </a:t>
            </a:r>
            <a:r>
              <a:rPr lang="en-US" smtClean="0"/>
              <a:t>khô đi giọt nước mắt con buồn đau bao ngày.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Nguyện xin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xoá đi những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nỗi </a:t>
            </a:r>
            <a:r>
              <a:rPr lang="en-US" smtClean="0"/>
              <a:t>ưu phiền cuộc sống.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2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Nguyện Giê-xu Ngài đến xoá hết vết thương lòng đau</a:t>
            </a:r>
            <a:r>
              <a:rPr lang="en-US" smtClean="0"/>
              <a:t>, cho </a:t>
            </a:r>
            <a:r>
              <a:rPr lang="en-US" smtClean="0"/>
              <a:t>tâm linh thỏa vui cùng Cha suốt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Nguyện xin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dẫn đưa đời sống con mãi.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Giê-xu </a:t>
            </a:r>
            <a:r>
              <a:rPr lang="en-US" smtClean="0"/>
              <a:t>tình </a:t>
            </a:r>
            <a:r>
              <a:rPr lang="en-US" smtClean="0"/>
              <a:t>yêu Chúa lòng con khắc ghi</a:t>
            </a:r>
            <a:r>
              <a:rPr lang="en-US" smtClean="0"/>
              <a:t>. Giê-xu </a:t>
            </a:r>
            <a:r>
              <a:rPr lang="en-US" smtClean="0"/>
              <a:t>bài ca mới lòng con hát khen.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Nguyện mãi mãi rao truyền tình yêu Chúa sâu rộng thayvà hiến dâng đời sống con cho Ngài thôi.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Bao năm lìa xa Chúa lòng con đắng cay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và </a:t>
            </a:r>
            <a:r>
              <a:rPr lang="en-US" smtClean="0"/>
              <a:t>vấp ngã trên những bước đường con đã qua.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Và Chúa biết trong đời con dối Cha bao lần</a:t>
            </a:r>
            <a:r>
              <a:rPr lang="en-US" smtClean="0"/>
              <a:t>, nguyện </a:t>
            </a:r>
            <a:r>
              <a:rPr lang="en-US" smtClean="0"/>
              <a:t>khẩn xin tình yêu Ngài thứ tha.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Giê-xu Ngài hãy đến và thương xót con</a:t>
            </a:r>
            <a:r>
              <a:rPr lang="en-US" smtClean="0"/>
              <a:t>. Lạy </a:t>
            </a:r>
            <a:r>
              <a:rPr lang="en-US" smtClean="0"/>
              <a:t>Chúa hỡi giọt nước mắt ăn năn chạy đến với Cha.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Vì Chúa biết con là tội nhân đáng khinh cùng Cha</a:t>
            </a:r>
            <a:r>
              <a:rPr lang="en-US" smtClean="0"/>
              <a:t>, đã </a:t>
            </a:r>
            <a:r>
              <a:rPr lang="en-US" smtClean="0"/>
              <a:t>bao lần lòng con chối bỏ tình yêu Chúa. </a:t>
            </a:r>
          </a:p>
        </p:txBody>
      </p:sp>
    </p:spTree>
    <p:extLst>
      <p:ext uri="{BB962C8B-B14F-4D97-AF65-F5344CB8AC3E}">
        <p14:creationId xmlns:p14="http://schemas.microsoft.com/office/powerpoint/2010/main" val="107993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Nguyện Giê-xu Ngài đến cất hết những ô tội xưa</a:t>
            </a:r>
            <a:r>
              <a:rPr lang="en-US" smtClean="0"/>
              <a:t>, lau </a:t>
            </a:r>
            <a:r>
              <a:rPr lang="en-US" smtClean="0"/>
              <a:t>khô đi giọt nước mắt con buồn đau bao ngày.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Nguyện xin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xoá </a:t>
            </a:r>
            <a:r>
              <a:rPr lang="en-US" smtClean="0"/>
              <a:t>đi những nỗi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ưu </a:t>
            </a:r>
            <a:r>
              <a:rPr lang="en-US" smtClean="0"/>
              <a:t>phiền cuộc sống.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Nguyện Giê-xu Ngài đến xoá hết vết thương lòng đau</a:t>
            </a:r>
            <a:r>
              <a:rPr lang="en-US" smtClean="0"/>
              <a:t>, cho </a:t>
            </a:r>
            <a:r>
              <a:rPr lang="en-US" smtClean="0"/>
              <a:t>tâm linh thỏa vui cùng Cha suốt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Nguyện xin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dẫn đưa đời sống con mãi thuộc Ngài.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458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149</TotalTime>
  <Words>273</Words>
  <Application>Microsoft Office PowerPoint</Application>
  <PresentationFormat>Widescreen</PresentationFormat>
  <Paragraphs>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Presentation1</vt:lpstr>
      <vt:lpstr>KHÚC TÂM CA</vt:lpstr>
      <vt:lpstr>1. Bao năm lìa xa Chúa lòng con đắng cay, và vấp ngã trên những bước đường con đã qua. </vt:lpstr>
      <vt:lpstr>Và Chúa biết trong đời con dối Cha bao lần, nguyện khẩn xin tình yêu Ngài thứ tha. </vt:lpstr>
      <vt:lpstr>Giê-xu Ngài hãy đến và thương xót con. Lạy Chúa hỡi giọt nước mắt ăn năn chạy đến với Cha. </vt:lpstr>
      <vt:lpstr>Vì Chúa biết con là tội nhân đáng khinh cùng Cha, đã bao lần lòng con chối bỏ tình yêu Chúa. </vt:lpstr>
      <vt:lpstr>Nguyện Giê-xu Ngài đến cất hết những ô tội xưa, lau khô đi giọt nước mắt con buồn đau bao ngày. </vt:lpstr>
      <vt:lpstr>Nguyện xin Chúa  Ngài xoá đi những nỗi  ưu phiền cuộc sống.</vt:lpstr>
      <vt:lpstr>Nguyện Giê-xu Ngài đến xoá hết vết thương lòng đau, cho tâm linh thỏa vui cùng Cha suốt đời.</vt:lpstr>
      <vt:lpstr>Nguyện xin Chúa  Ngài dẫn đưa đời sống con mãi thuộc Ngài. </vt:lpstr>
      <vt:lpstr>2. Giê-xu tình yêu Chúa chuộc mua chúng con. Lìa ngôi cao Ngài giáng thế chuồng chiên tối tăm.</vt:lpstr>
      <vt:lpstr>Vì Chúa biết con người đang chết trong đau buồn, tìm thấy đâu nguồn  an bình thế gian. </vt:lpstr>
      <vt:lpstr>Giê-xu tình yêu Chúa  Ngài vui chết thay. Đồi  Gô-tha giọt huyết Chúa tuôn ra vì tội tôi với anh. </vt:lpstr>
      <vt:lpstr>Kìa tiếng Chúa kêu gọi ta mau đến tin nhận Cha. Hãy quay về, về bên Chúa nhận nguồn ơn phước. </vt:lpstr>
      <vt:lpstr>Nguyện Giê-xu Ngài đến cất hết những ô tội xưa, lau khô đi giọt nước mắt con buồn đau bao ngày. </vt:lpstr>
      <vt:lpstr>Nguyện xin Chúa  Ngài xoá đi những  nỗi ưu phiền cuộc sống. </vt:lpstr>
      <vt:lpstr>Nguyện Giê-xu Ngài đến xoá hết vết thương lòng đau, cho tâm linh thỏa vui cùng Cha suốt đời. </vt:lpstr>
      <vt:lpstr>Nguyện xin Chúa  Ngài dẫn đưa đời sống con mãi. </vt:lpstr>
      <vt:lpstr>Giê-xu tình yêu Chúa lòng con khắc ghi. Giê-xu bài ca mới lòng con hát khen. </vt:lpstr>
      <vt:lpstr>Nguyện mãi mãi rao truyền tình yêu Chúa sâu rộng thayvà hiến dâng đời sống con cho Ngài thôi.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62</cp:revision>
  <dcterms:created xsi:type="dcterms:W3CDTF">2018-01-29T10:14:30Z</dcterms:created>
  <dcterms:modified xsi:type="dcterms:W3CDTF">2018-04-13T04:47:45Z</dcterms:modified>
</cp:coreProperties>
</file>