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 YÊU DIỄM TUYỆT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Vì con Chúa hy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huyết </a:t>
            </a:r>
            <a:r>
              <a:rPr lang="en-US" smtClean="0"/>
              <a:t>tuôn rơi thập giá</a:t>
            </a:r>
            <a:r>
              <a:rPr lang="en-US" smtClean="0"/>
              <a:t>, Giê-xu </a:t>
            </a:r>
            <a:r>
              <a:rPr lang="en-US" smtClean="0"/>
              <a:t>chết thay con, Chúa yêu con vô cùng.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con Chúa hi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yêu thương vô đối</a:t>
            </a:r>
            <a:r>
              <a:rPr lang="en-US" smtClean="0"/>
              <a:t>, Giê-xu </a:t>
            </a:r>
            <a:r>
              <a:rPr lang="en-US" smtClean="0"/>
              <a:t>chết thay con,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ôi quá tuyệt vời.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Tình Giê-xu ngọt ngào thắm tươi dường bao</a:t>
            </a:r>
            <a:r>
              <a:rPr lang="en-US" smtClean="0"/>
              <a:t>, như </a:t>
            </a:r>
            <a:r>
              <a:rPr lang="en-US" smtClean="0"/>
              <a:t>nắng ban mai chiếu hồng, rọi sáng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tâm </a:t>
            </a:r>
            <a:r>
              <a:rPr lang="en-US" smtClean="0"/>
              <a:t>hồn tôi.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Là điệu nhạc tuyệt vời cho thế nhân</a:t>
            </a:r>
            <a:r>
              <a:rPr lang="en-US" smtClean="0"/>
              <a:t>, hỡi </a:t>
            </a:r>
            <a:r>
              <a:rPr lang="en-US" smtClean="0"/>
              <a:t>ai đang sầu đau, lắng nghe lời dịu êm.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Là mùa xuân dịu dàng thắm ngát lá hoa</a:t>
            </a:r>
            <a:r>
              <a:rPr lang="en-US" smtClean="0"/>
              <a:t>, là </a:t>
            </a:r>
            <a:r>
              <a:rPr lang="en-US" smtClean="0"/>
              <a:t>ánh hải đăng khiến thuyền buồn tách bến mê.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muôn thuở khắc khi trong lòng tôi</a:t>
            </a:r>
            <a:r>
              <a:rPr lang="en-US" smtClean="0"/>
              <a:t>, dầu </a:t>
            </a:r>
            <a:r>
              <a:rPr lang="en-US" smtClean="0"/>
              <a:t>cho bão tố gió mưa không phai mờ. </a:t>
            </a:r>
          </a:p>
        </p:txBody>
      </p:sp>
    </p:spTree>
    <p:extLst>
      <p:ext uri="{BB962C8B-B14F-4D97-AF65-F5344CB8AC3E}">
        <p14:creationId xmlns:p14="http://schemas.microsoft.com/office/powerpoint/2010/main" val="298194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Và tôi biết chắc bước chân tôi luôn luôn có Ngài</a:t>
            </a:r>
            <a:r>
              <a:rPr lang="en-US" smtClean="0"/>
              <a:t>, dầu </a:t>
            </a:r>
            <a:r>
              <a:rPr lang="en-US" smtClean="0"/>
              <a:t>đường có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cheo </a:t>
            </a:r>
            <a:r>
              <a:rPr lang="en-US" smtClean="0"/>
              <a:t>leo gập ghềnh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ngại </a:t>
            </a:r>
            <a:r>
              <a:rPr lang="en-US" smtClean="0"/>
              <a:t>ngùng chi!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Và tôi cất tiếng ca ngợi Chúa Giê-xu cao quý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Tình yêu lai láng như dòng sông thánh vào đời</a:t>
            </a:r>
            <a:r>
              <a:rPr lang="en-US" smtClean="0"/>
              <a:t>, xóa </a:t>
            </a:r>
            <a:r>
              <a:rPr lang="en-US" smtClean="0"/>
              <a:t>bao sầu đau nhân thế.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Ôi tình yêu Chúa tuyệt vời! Đồi Gô-gô-tha mãi in hình bóng thập tự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sáng </a:t>
            </a:r>
            <a:r>
              <a:rPr lang="en-US" smtClean="0"/>
              <a:t>danh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smtClean="0"/>
              <a:t>nghìn thu.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800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153</TotalTime>
  <Words>157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TÌNH YÊU DIỄM TUYỆT</vt:lpstr>
      <vt:lpstr>Tình Giê-xu ngọt ngào thắm tươi dường bao, như nắng ban mai chiếu hồng, rọi sáng trong  tâm hồn tôi. </vt:lpstr>
      <vt:lpstr>Là điệu nhạc tuyệt vời cho thế nhân, hỡi ai đang sầu đau, lắng nghe lời dịu êm. </vt:lpstr>
      <vt:lpstr>Là mùa xuân dịu dàng thắm ngát lá hoa, là ánh hải đăng khiến thuyền buồn tách bến mê. </vt:lpstr>
      <vt:lpstr>Giê-xu muôn thuở khắc khi trong lòng tôi, dầu cho bão tố gió mưa không phai mờ. </vt:lpstr>
      <vt:lpstr>Và tôi biết chắc bước chân tôi luôn luôn có Ngài, dầu đường có  cheo leo gập ghềnh  ngại ngùng chi! </vt:lpstr>
      <vt:lpstr>Và tôi cất tiếng ca ngợi Chúa Giê-xu cao quý muôn đời.</vt:lpstr>
      <vt:lpstr>Tình yêu lai láng như dòng sông thánh vào đời, xóa bao sầu đau nhân thế. </vt:lpstr>
      <vt:lpstr>Ôi tình yêu Chúa tuyệt vời! Đồi Gô-gô-tha mãi in hình bóng thập tự,  sáng danh Chúa  muôn nghìn thu. </vt:lpstr>
      <vt:lpstr>Vì con Chúa hy sinh  huyết tuôn rơi thập giá, Giê-xu chết thay con, Chúa yêu con vô cùng. </vt:lpstr>
      <vt:lpstr>Vì con Chúa hi sinh  Chúa yêu thương vô đối, Giê-xu chết thay con,  tình yêu ôi quá tuyệt vời.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63</cp:revision>
  <dcterms:created xsi:type="dcterms:W3CDTF">2018-01-29T10:14:30Z</dcterms:created>
  <dcterms:modified xsi:type="dcterms:W3CDTF">2018-04-13T04:50:18Z</dcterms:modified>
</cp:coreProperties>
</file>