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8"/>
  </p:notesMasterIdLst>
  <p:sldIdLst>
    <p:sldId id="258" r:id="rId2"/>
    <p:sldId id="266" r:id="rId3"/>
    <p:sldId id="267" r:id="rId4"/>
    <p:sldId id="268" r:id="rId5"/>
    <p:sldId id="269" r:id="rId6"/>
    <p:sldId id="280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3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GIÊ-XU ĐẤNG DUY NHẤT TÔI CẦN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Tình yêu của Ngài,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soi </a:t>
            </a:r>
            <a:r>
              <a:rPr lang="en-US" smtClean="0"/>
              <a:t>sáng trong tâm tôi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tôi </a:t>
            </a:r>
            <a:r>
              <a:rPr lang="en-US" smtClean="0"/>
              <a:t>biết Ngài hiện diện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bên </a:t>
            </a:r>
            <a:r>
              <a:rPr lang="en-US" smtClean="0"/>
              <a:t>tôi mãi. </a:t>
            </a:r>
          </a:p>
        </p:txBody>
      </p:sp>
    </p:spTree>
    <p:extLst>
      <p:ext uri="{BB962C8B-B14F-4D97-AF65-F5344CB8AC3E}">
        <p14:creationId xmlns:p14="http://schemas.microsoft.com/office/powerpoint/2010/main" val="22961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Từ nay ước vọng ôi biết bao ngọt </a:t>
            </a:r>
            <a:r>
              <a:rPr lang="en-US" smtClean="0"/>
              <a:t>ngào, lòng </a:t>
            </a:r>
            <a:r>
              <a:rPr lang="en-US" smtClean="0"/>
              <a:t>hằng mong dâng lên lời ca.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3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Những tháng năm trong cuộc sống đầy gian truân</a:t>
            </a:r>
            <a:r>
              <a:rPr lang="en-US" smtClean="0"/>
              <a:t>, Chúa </a:t>
            </a:r>
            <a:r>
              <a:rPr lang="en-US" smtClean="0"/>
              <a:t>vẫn bên tôi mãi không rời.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3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Xin dâng lòng biết ơn Thiên Chúa đầy tình thương vô đối</a:t>
            </a:r>
            <a:r>
              <a:rPr lang="en-US" smtClean="0"/>
              <a:t>, lòng </a:t>
            </a:r>
            <a:r>
              <a:rPr lang="en-US" smtClean="0"/>
              <a:t>hằng tôn vinh Ngài mãi trong đời sống tôi.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4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Giờ đây Chúa Trời tha thứ bao tội tình</a:t>
            </a:r>
            <a:r>
              <a:rPr lang="en-US" smtClean="0"/>
              <a:t>. Tôi </a:t>
            </a:r>
            <a:r>
              <a:rPr lang="en-US" smtClean="0"/>
              <a:t>biết Ngài hiện diện trong tôi mãi.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93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Tình yêu của Ngài, ôi biết bao ngọt ngào</a:t>
            </a:r>
            <a:r>
              <a:rPr lang="en-US" smtClean="0"/>
              <a:t>, lòng </a:t>
            </a:r>
            <a:r>
              <a:rPr lang="en-US" smtClean="0"/>
              <a:t>hằng mong dâng lên lời ca.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Tình yêu của Ngài, </a:t>
            </a:r>
            <a:r>
              <a:rPr lang="en-US" smtClean="0"/>
              <a:t>ôi </a:t>
            </a:r>
            <a:r>
              <a:rPr lang="en-US" smtClean="0"/>
              <a:t>biết bao ngọt ngào</a:t>
            </a:r>
            <a:r>
              <a:rPr lang="en-US" smtClean="0"/>
              <a:t>, lòng </a:t>
            </a:r>
            <a:r>
              <a:rPr lang="en-US" smtClean="0"/>
              <a:t>hằng mong dâng lên lời ca. Diệu kì thay Ha-lê-lu-gia.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8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Cuộc đời mịt mù tôi chỉ cậy sức tôi mà thôi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rồi </a:t>
            </a:r>
            <a:r>
              <a:rPr lang="en-US" smtClean="0"/>
              <a:t>chợt một ngày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lòng </a:t>
            </a:r>
            <a:r>
              <a:rPr lang="en-US" smtClean="0"/>
              <a:t>tôi bất an.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Miệt mài ngày dài tôi vẫn chìm mãi trong sầu đau</a:t>
            </a:r>
            <a:r>
              <a:rPr lang="en-US" smtClean="0"/>
              <a:t>, tôi </a:t>
            </a:r>
            <a:r>
              <a:rPr lang="en-US" smtClean="0"/>
              <a:t>không biết nơi đâu dừng chân.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Ai hay quanh tôi là một vách ngăn vô biên</a:t>
            </a:r>
            <a:r>
              <a:rPr lang="en-US" smtClean="0"/>
              <a:t>, lòng </a:t>
            </a:r>
            <a:r>
              <a:rPr lang="en-US" smtClean="0"/>
              <a:t>đầy tuyệt vọng và đau thương đầy kinh khiếp.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7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Rồi khi Giê-xu soi sáng trong tâm tôi</a:t>
            </a:r>
            <a:r>
              <a:rPr lang="en-US" smtClean="0"/>
              <a:t>, tôi </a:t>
            </a:r>
            <a:r>
              <a:rPr lang="en-US" smtClean="0"/>
              <a:t>biết Ngài hiện diện bên tôi mãi.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5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Từ nay ước vọng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bao </a:t>
            </a:r>
            <a:r>
              <a:rPr lang="en-US" smtClean="0"/>
              <a:t>tháng năm trông </a:t>
            </a:r>
            <a:r>
              <a:rPr lang="en-US" smtClean="0"/>
              <a:t>mong giờ </a:t>
            </a:r>
            <a:r>
              <a:rPr lang="en-US" smtClean="0"/>
              <a:t>tìm được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nơi </a:t>
            </a:r>
            <a:r>
              <a:rPr lang="en-US" smtClean="0"/>
              <a:t>Giê-xu đây.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1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Ngài ngự vào đời tôi khiến lòng thấy an bình thay</a:t>
            </a:r>
            <a:r>
              <a:rPr lang="en-US" smtClean="0"/>
              <a:t>, Ngài </a:t>
            </a:r>
            <a:r>
              <a:rPr lang="en-US" smtClean="0"/>
              <a:t>đầy dịu hiền dìu tôi bước đi.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Ngài nhìn vào lòng xem thấy mọi nỗi vui buồn tôi</a:t>
            </a:r>
            <a:r>
              <a:rPr lang="en-US" smtClean="0"/>
              <a:t>, luôn </a:t>
            </a:r>
            <a:r>
              <a:rPr lang="en-US" smtClean="0"/>
              <a:t>luôn lắng nghe tôi cầu xin.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8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Trong cơn gian nguy,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nâng bước chân tôi đi</a:t>
            </a:r>
            <a:r>
              <a:rPr lang="en-US" smtClean="0"/>
              <a:t>, nương </a:t>
            </a:r>
            <a:r>
              <a:rPr lang="en-US" smtClean="0"/>
              <a:t>trong đôi tay Cha yêu thương đầy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nhân </a:t>
            </a:r>
            <a:r>
              <a:rPr lang="en-US" smtClean="0"/>
              <a:t>ái.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9675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188</TotalTime>
  <Words>256</Words>
  <Application>Microsoft Office PowerPoint</Application>
  <PresentationFormat>Widescreen</PresentationFormat>
  <Paragraphs>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GIÊ-XU ĐẤNG DUY NHẤT TÔI CẦN</vt:lpstr>
      <vt:lpstr>Cuộc đời mịt mù tôi chỉ cậy sức tôi mà thôi,  rồi chợt một ngày  lòng tôi bất an. </vt:lpstr>
      <vt:lpstr>Miệt mài ngày dài tôi vẫn chìm mãi trong sầu đau, tôi không biết nơi đâu dừng chân. </vt:lpstr>
      <vt:lpstr>Ai hay quanh tôi là một vách ngăn vô biên, lòng đầy tuyệt vọng và đau thương đầy kinh khiếp. </vt:lpstr>
      <vt:lpstr>Rồi khi Giê-xu soi sáng trong tâm tôi, tôi biết Ngài hiện diện bên tôi mãi.</vt:lpstr>
      <vt:lpstr>Từ nay ước vọng  bao tháng năm trông mong giờ tìm được  nơi Giê-xu đây. </vt:lpstr>
      <vt:lpstr>Ngài ngự vào đời tôi khiến lòng thấy an bình thay, Ngài đầy dịu hiền dìu tôi bước đi. </vt:lpstr>
      <vt:lpstr>Ngài nhìn vào lòng xem thấy mọi nỗi vui buồn tôi, luôn luôn lắng nghe tôi cầu xin.  </vt:lpstr>
      <vt:lpstr>Trong cơn gian nguy,  Ngài nâng bước chân tôi đi, nương trong đôi tay Cha yêu thương đầy  nhân ái. </vt:lpstr>
      <vt:lpstr>Tình yêu của Ngài,  soi sáng trong tâm tôi,  tôi biết Ngài hiện diện  bên tôi mãi. </vt:lpstr>
      <vt:lpstr>Từ nay ước vọng ôi biết bao ngọt ngào, lòng hằng mong dâng lên lời ca. </vt:lpstr>
      <vt:lpstr>Những tháng năm trong cuộc sống đầy gian truân, Chúa vẫn bên tôi mãi không rời. </vt:lpstr>
      <vt:lpstr>Xin dâng lòng biết ơn Thiên Chúa đầy tình thương vô đối, lòng hằng tôn vinh Ngài mãi trong đời sống tôi. </vt:lpstr>
      <vt:lpstr>Giờ đây Chúa Trời tha thứ bao tội tình. Tôi biết Ngài hiện diện trong tôi mãi. </vt:lpstr>
      <vt:lpstr>Tình yêu của Ngài, ôi biết bao ngọt ngào, lòng hằng mong dâng lên lời ca. </vt:lpstr>
      <vt:lpstr>Tình yêu của Ngài, ôi biết bao ngọt ngào, lòng hằng mong dâng lên lời ca. Diệu kì thay Ha-lê-lu-gia.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64</cp:revision>
  <dcterms:created xsi:type="dcterms:W3CDTF">2018-01-29T10:14:30Z</dcterms:created>
  <dcterms:modified xsi:type="dcterms:W3CDTF">2018-04-13T05:52:48Z</dcterms:modified>
</cp:coreProperties>
</file>