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8" r:id="rId2"/>
    <p:sldId id="266" r:id="rId3"/>
    <p:sldId id="267" r:id="rId4"/>
    <p:sldId id="268" r:id="rId5"/>
    <p:sldId id="272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ĐIỀU TÔI THẤU HIỂU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Chúa, Ngài đã đến thế gian tìm cứu con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dòng </a:t>
            </a:r>
            <a:r>
              <a:rPr lang="en-US" smtClean="0"/>
              <a:t>huyết Chúa tuôn đổ thay con rồi.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Biết bao lần lòng con bối rối</a:t>
            </a:r>
            <a:r>
              <a:rPr lang="en-US" smtClean="0"/>
              <a:t>, bước </a:t>
            </a:r>
            <a:r>
              <a:rPr lang="en-US" smtClean="0"/>
              <a:t>trong đời tìm đâu lối đi bình yên. </a:t>
            </a:r>
            <a:br>
              <a:rPr lang="en-US" smtClean="0"/>
            </a:br>
            <a:r>
              <a:rPr lang="en-US" smtClean="0"/>
              <a:t>Nhưng Giê-xu, Chúa đến cho con niềm tin. </a:t>
            </a:r>
          </a:p>
        </p:txBody>
      </p:sp>
    </p:spTree>
    <p:extLst>
      <p:ext uri="{BB962C8B-B14F-4D97-AF65-F5344CB8AC3E}">
        <p14:creationId xmlns:p14="http://schemas.microsoft.com/office/powerpoint/2010/main" val="217114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Chúa là ánh sáng soi trên mọi lối </a:t>
            </a:r>
            <a:r>
              <a:rPr lang="en-US" smtClean="0"/>
              <a:t>đi và </a:t>
            </a:r>
            <a:r>
              <a:rPr lang="en-US" smtClean="0"/>
              <a:t>chân lý cho chính con muôn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Chúa Giê-xu là nguồn nước sống</a:t>
            </a:r>
            <a:r>
              <a:rPr lang="en-US" smtClean="0"/>
              <a:t>, ở </a:t>
            </a:r>
            <a:r>
              <a:rPr lang="en-US" smtClean="0"/>
              <a:t>trong Ngài lòng luôn thỏa vui bình an</a:t>
            </a:r>
            <a:r>
              <a:rPr lang="en-US" smtClean="0"/>
              <a:t>, con </a:t>
            </a:r>
            <a:r>
              <a:rPr lang="en-US" smtClean="0"/>
              <a:t>hằng nương trong cánh Ngài.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Giờ đây con thấu hiểu hết mọi điều, Chúa cam chịu thay con rồi, ôi huyết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tuôn trên đồi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Gô-gô- </a:t>
            </a:r>
            <a:r>
              <a:rPr lang="en-US" smtClean="0"/>
              <a:t>tha vì tội con đó.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Giờ đây con thấu hiểu hết mọi điều, chính Giê-xu đưa con về bên Chúa Cha tình yêu nhân từ trong nước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86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189</TotalTime>
  <Words>119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ĐIỀU TÔI THẤU HIỂU</vt:lpstr>
      <vt:lpstr>Chúa, Ngài đã đến thế gian tìm cứu con,  dòng huyết Chúa tuôn đổ thay con rồi. </vt:lpstr>
      <vt:lpstr>Biết bao lần lòng con bối rối, bước trong đời tìm đâu lối đi bình yên.  Nhưng Giê-xu, Chúa đến cho con niềm tin. </vt:lpstr>
      <vt:lpstr>Chúa là ánh sáng soi trên mọi lối đi và chân lý cho chính con muôn đời.</vt:lpstr>
      <vt:lpstr>Chúa Giê-xu là nguồn nước sống, ở trong Ngài lòng luôn thỏa vui bình an, con hằng nương trong cánh Ngài. </vt:lpstr>
      <vt:lpstr>Giờ đây con thấu hiểu hết mọi điều, Chúa cam chịu thay con rồi, ôi huyết  Giê-xu tuôn trên đồi  Gô-gô- tha vì tội con đó. </vt:lpstr>
      <vt:lpstr>Giờ đây con thấu hiểu hết mọi điều, chính Giê-xu đưa con về bên Chúa Cha tình yêu nhân từ trong nước Ngài.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65</cp:revision>
  <dcterms:created xsi:type="dcterms:W3CDTF">2018-01-29T10:14:30Z</dcterms:created>
  <dcterms:modified xsi:type="dcterms:W3CDTF">2018-04-13T05:53:42Z</dcterms:modified>
</cp:coreProperties>
</file>