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71" r:id="rId4"/>
    <p:sldId id="267" r:id="rId5"/>
    <p:sldId id="273" r:id="rId6"/>
    <p:sldId id="268" r:id="rId7"/>
    <p:sldId id="274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MỪNG SINH NHẬT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Đêm Nô-en tưng bừng, mừng Chúa đến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trần </a:t>
            </a:r>
            <a:r>
              <a:rPr lang="en-US" smtClean="0"/>
              <a:t>gian.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Đem hy vọng, chân lý,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 Ngài đến muôn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Đêm Nô- en tưng bừng, mời Giê-xu đến tâm này.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hân hoan, ngợi khen Chúa đến dương trần.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Nô-en! Nô-en!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Nô-en</a:t>
            </a:r>
            <a:r>
              <a:rPr lang="en-US" smtClean="0"/>
              <a:t>! Nô-en!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Mừng </a:t>
            </a:r>
            <a:r>
              <a:rPr lang="en-US" smtClean="0"/>
              <a:t>Sinh nhật Giê-xu!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Nô-en! Nô-en!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Nô-en</a:t>
            </a:r>
            <a:r>
              <a:rPr lang="en-US" smtClean="0"/>
              <a:t>! Nô-en!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yêu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thế </a:t>
            </a:r>
            <a:r>
              <a:rPr lang="en-US" smtClean="0"/>
              <a:t>nhân.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Nô-en! Nô-en!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Nô-en</a:t>
            </a:r>
            <a:r>
              <a:rPr lang="en-US" smtClean="0"/>
              <a:t>! Nô-en!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Đón </a:t>
            </a:r>
            <a:r>
              <a:rPr lang="en-US" smtClean="0"/>
              <a:t>Vua Chirst an bình.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Mừng Chúa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giáng </a:t>
            </a:r>
            <a:r>
              <a:rPr lang="en-US" smtClean="0"/>
              <a:t>sinh, để cứu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chúng </a:t>
            </a:r>
            <a:r>
              <a:rPr lang="en-US" smtClean="0"/>
              <a:t>sinh lạc lầm.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30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157</TotalTime>
  <Words>58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MỪNG SINH NHẬT  GIÊ-XU</vt:lpstr>
      <vt:lpstr>Đêm Nô-en tưng bừng, mừng Chúa đến trong  trần gian.</vt:lpstr>
      <vt:lpstr>Đem hy vọng, chân lý,  yêu thương Ngài đến muôn đời. </vt:lpstr>
      <vt:lpstr>Đêm Nô- en tưng bừng, mời Giê-xu đến tâm này.</vt:lpstr>
      <vt:lpstr>Lòng hân hoan, ngợi khen Chúa đến dương trần. </vt:lpstr>
      <vt:lpstr>Nô-en! Nô-en!  Nô-en! Nô-en!  Mừng Sinh nhật Giê-xu!</vt:lpstr>
      <vt:lpstr>Nô-en! Nô-en!  Nô-en! Nô-en!  Chúa yêu thương  thế nhân. </vt:lpstr>
      <vt:lpstr>Nô-en! Nô-en!  Nô-en! Nô-en!  Đón Vua Chirst an bình.</vt:lpstr>
      <vt:lpstr>Mừng Chúa Giê-xu  giáng sinh, để cứu  chúng sinh lạc lầm.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66</cp:revision>
  <dcterms:created xsi:type="dcterms:W3CDTF">2018-01-29T10:14:30Z</dcterms:created>
  <dcterms:modified xsi:type="dcterms:W3CDTF">2018-04-13T06:26:21Z</dcterms:modified>
</cp:coreProperties>
</file>