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sldIdLst>
    <p:sldId id="258" r:id="rId2"/>
    <p:sldId id="266" r:id="rId3"/>
    <p:sldId id="277" r:id="rId4"/>
    <p:sldId id="274" r:id="rId5"/>
    <p:sldId id="275" r:id="rId6"/>
    <p:sldId id="267" r:id="rId7"/>
    <p:sldId id="268" r:id="rId8"/>
    <p:sldId id="269" r:id="rId9"/>
    <p:sldId id="276" r:id="rId10"/>
    <p:sldId id="270" r:id="rId11"/>
    <p:sldId id="273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6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GIÁNG SINH ĐÃ VỀ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Mừng Giáng sinh an bình, hạnh phúc cho muôn nhà.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13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Cùng với bao thắm tình, Ngài đã đến đem ơn thánh muôn dân thanh bình.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87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Muôn sao lung linh an vui đầy lòng người</a:t>
            </a:r>
            <a:r>
              <a:rPr lang="en-US" smtClean="0"/>
              <a:t>, đêm </a:t>
            </a:r>
            <a:r>
              <a:rPr lang="en-US" smtClean="0"/>
              <a:t>đông an vui yêu thương tràn cuộc đời.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90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 ban đêm nay muôn thiên thần tuyệt </a:t>
            </a:r>
            <a:r>
              <a:rPr lang="en-US" smtClean="0"/>
              <a:t>vời </a:t>
            </a:r>
            <a:br>
              <a:rPr lang="en-US" smtClean="0"/>
            </a:br>
            <a:r>
              <a:rPr lang="en-US" smtClean="0"/>
              <a:t>mừng </a:t>
            </a:r>
            <a:r>
              <a:rPr lang="en-US" smtClean="0"/>
              <a:t>đón Chúa sinh ra, cùng ca vang.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3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Mừng Giáng sinh đã về, mừng Chúa sinh ra đời</a:t>
            </a:r>
            <a:r>
              <a:rPr lang="en-US" smtClean="0"/>
              <a:t>, mừng </a:t>
            </a:r>
            <a:r>
              <a:rPr lang="en-US" smtClean="0"/>
              <a:t>Chúa đã đến rồi.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Ngài đã đến đem theo những ước mơ cho đời.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4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Mừng Giáng sinh an bình, hạnh phúc cho muôn nhà.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Cùng với bao thắm tình, Ngài đã đến đem ơn thánh muôn dân thanh bình.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4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Muôn sao lung linh an vui đầy lòng người</a:t>
            </a:r>
            <a:r>
              <a:rPr lang="en-US" smtClean="0"/>
              <a:t>, đêm </a:t>
            </a:r>
            <a:r>
              <a:rPr lang="en-US" smtClean="0"/>
              <a:t>đông an vui yêu thương tràn cuộc đời.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02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Cha ban đêm nay muôn thiên thần tuyệt </a:t>
            </a:r>
            <a:r>
              <a:rPr lang="en-US" smtClean="0"/>
              <a:t>vời </a:t>
            </a:r>
            <a:br>
              <a:rPr lang="en-US" smtClean="0"/>
            </a:br>
            <a:r>
              <a:rPr lang="en-US" smtClean="0"/>
              <a:t>mừng </a:t>
            </a:r>
            <a:r>
              <a:rPr lang="en-US" smtClean="0"/>
              <a:t>đón Chúa sinh ra, cùng ca vang.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48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Nào đến trong tiếng cười, cùng hát cho muôn người</a:t>
            </a:r>
            <a:r>
              <a:rPr lang="en-US" smtClean="0"/>
              <a:t>, mừng </a:t>
            </a:r>
            <a:r>
              <a:rPr lang="en-US" smtClean="0"/>
              <a:t>Chúa đã đến rồi.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68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Ngài đã đến đem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ân </a:t>
            </a:r>
            <a:r>
              <a:rPr lang="en-US" smtClean="0"/>
              <a:t>phước ban cho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muôn </a:t>
            </a:r>
            <a:r>
              <a:rPr lang="en-US" smtClean="0"/>
              <a:t>người.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4326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193</TotalTime>
  <Words>172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GIÁNG SINH ĐÃ VỀ</vt:lpstr>
      <vt:lpstr>Mừng Giáng sinh đã về, mừng Chúa sinh ra đời, mừng Chúa đã đến rồi.</vt:lpstr>
      <vt:lpstr>Ngài đã đến đem theo những ước mơ cho đời. </vt:lpstr>
      <vt:lpstr>Mừng Giáng sinh an bình, hạnh phúc cho muôn nhà.</vt:lpstr>
      <vt:lpstr>Cùng với bao thắm tình, Ngài đã đến đem ơn thánh muôn dân thanh bình. </vt:lpstr>
      <vt:lpstr>Muôn sao lung linh an vui đầy lòng người, đêm đông an vui yêu thương tràn cuộc đời. </vt:lpstr>
      <vt:lpstr>Cha ban đêm nay muôn thiên thần tuyệt vời  mừng đón Chúa sinh ra, cùng ca vang. </vt:lpstr>
      <vt:lpstr>Nào đến trong tiếng cười, cùng hát cho muôn người, mừng Chúa đã đến rồi.</vt:lpstr>
      <vt:lpstr>Ngài đã đến đem  ân phước ban cho  muôn người. </vt:lpstr>
      <vt:lpstr>Mừng Giáng sinh an bình, hạnh phúc cho muôn nhà.</vt:lpstr>
      <vt:lpstr>Cùng với bao thắm tình, Ngài đã đến đem ơn thánh muôn dân thanh bình. </vt:lpstr>
      <vt:lpstr>Muôn sao lung linh an vui đầy lòng người, đêm đông an vui yêu thương tràn cuộc đời. </vt:lpstr>
      <vt:lpstr>Cha ban đêm nay muôn thiên thần tuyệt vời  mừng đón Chúa sinh ra, cùng ca vang.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67</cp:revision>
  <dcterms:created xsi:type="dcterms:W3CDTF">2018-01-29T10:14:30Z</dcterms:created>
  <dcterms:modified xsi:type="dcterms:W3CDTF">2018-04-13T05:55:03Z</dcterms:modified>
</cp:coreProperties>
</file>