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1"/>
  </p:notesMasterIdLst>
  <p:sldIdLst>
    <p:sldId id="258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21" autoAdjust="0"/>
  </p:normalViewPr>
  <p:slideViewPr>
    <p:cSldViewPr snapToGrid="0">
      <p:cViewPr varScale="1">
        <p:scale>
          <a:sx n="46" d="100"/>
          <a:sy n="46" d="100"/>
        </p:scale>
        <p:origin x="10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7C82A-2429-46A8-9F5C-F08DB911B2E5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1AE96-8339-48A8-B7A7-FEFA69E1C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1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1AE96-8339-48A8-B7A7-FEFA69E1C1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3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22712"/>
            <a:ext cx="11442700" cy="4081549"/>
          </a:xfrm>
        </p:spPr>
        <p:txBody>
          <a:bodyPr/>
          <a:lstStyle/>
          <a:p>
            <a:r>
              <a:rPr lang="vi-VN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KHI CHÚA VÀO ĐỜI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8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1. Trần gian tăm tối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tìm </a:t>
            </a:r>
            <a:r>
              <a:rPr lang="en-US" smtClean="0"/>
              <a:t>đâu thấy niềm vui</a:t>
            </a:r>
            <a:r>
              <a:rPr lang="en-US" smtClean="0"/>
              <a:t>. </a:t>
            </a:r>
            <a:br>
              <a:rPr lang="en-US" smtClean="0"/>
            </a:br>
            <a:r>
              <a:rPr lang="en-US" smtClean="0"/>
              <a:t>Sầu </a:t>
            </a:r>
            <a:r>
              <a:rPr lang="en-US" smtClean="0"/>
              <a:t>tràn muôn lối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khơi </a:t>
            </a:r>
            <a:r>
              <a:rPr lang="en-US" smtClean="0"/>
              <a:t>đớn đau lòng người. </a:t>
            </a:r>
          </a:p>
        </p:txBody>
      </p:sp>
    </p:spTree>
    <p:extLst>
      <p:ext uri="{BB962C8B-B14F-4D97-AF65-F5344CB8AC3E}">
        <p14:creationId xmlns:p14="http://schemas.microsoft.com/office/powerpoint/2010/main" val="167777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Chúa đem đến môi cười, sầu đau khuất xa rồi</a:t>
            </a:r>
            <a:r>
              <a:rPr lang="en-US" smtClean="0"/>
              <a:t>.</a:t>
            </a:r>
            <a:br>
              <a:rPr lang="en-US" smtClean="0"/>
            </a:br>
            <a:r>
              <a:rPr lang="en-US" smtClean="0"/>
              <a:t>Khắp </a:t>
            </a:r>
            <a:r>
              <a:rPr lang="en-US" smtClean="0"/>
              <a:t>nơi mừng vui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từ </a:t>
            </a:r>
            <a:r>
              <a:rPr lang="en-US" smtClean="0"/>
              <a:t>khi Chúa vào đời.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055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2. Lòng người cô đơn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tìm </a:t>
            </a:r>
            <a:r>
              <a:rPr lang="en-US" smtClean="0"/>
              <a:t>đâu thấy tình thương</a:t>
            </a:r>
            <a:r>
              <a:rPr lang="en-US" smtClean="0"/>
              <a:t>. Hận </a:t>
            </a:r>
            <a:r>
              <a:rPr lang="en-US" smtClean="0"/>
              <a:t>thù ghen ghét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xâm </a:t>
            </a:r>
            <a:r>
              <a:rPr lang="en-US" smtClean="0"/>
              <a:t>chiếm bao tâm hồn.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19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Chúa đem đến cho người tình thương rất tuyệt vời</a:t>
            </a:r>
            <a:r>
              <a:rPr lang="en-US" smtClean="0"/>
              <a:t>. Khắp </a:t>
            </a:r>
            <a:r>
              <a:rPr lang="en-US" smtClean="0"/>
              <a:t>nơi mừng vui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từ </a:t>
            </a:r>
            <a:r>
              <a:rPr lang="en-US" smtClean="0"/>
              <a:t>khi Chúa vào đời. </a:t>
            </a:r>
          </a:p>
        </p:txBody>
      </p:sp>
    </p:spTree>
    <p:extLst>
      <p:ext uri="{BB962C8B-B14F-4D97-AF65-F5344CB8AC3E}">
        <p14:creationId xmlns:p14="http://schemas.microsoft.com/office/powerpoint/2010/main" val="2388598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3. Đời người gian nan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tìm </a:t>
            </a:r>
            <a:r>
              <a:rPr lang="en-US" smtClean="0"/>
              <a:t>đâu thấy bình an</a:t>
            </a:r>
            <a:r>
              <a:rPr lang="en-US" smtClean="0"/>
              <a:t>, </a:t>
            </a:r>
            <a:br>
              <a:rPr lang="en-US" smtClean="0"/>
            </a:br>
            <a:r>
              <a:rPr lang="en-US" smtClean="0"/>
              <a:t>hận </a:t>
            </a:r>
            <a:r>
              <a:rPr lang="en-US" smtClean="0"/>
              <a:t>thù ghen ghét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xâm </a:t>
            </a:r>
            <a:r>
              <a:rPr lang="en-US" smtClean="0"/>
              <a:t>chiếm bao tâm hồn.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26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Chúa đem đến hi vọng tình thương thắm muôn lòng</a:t>
            </a:r>
            <a:r>
              <a:rPr lang="en-US" smtClean="0"/>
              <a:t>. Khắp </a:t>
            </a:r>
            <a:r>
              <a:rPr lang="en-US" smtClean="0"/>
              <a:t>nơi mừng vui từ khi Chúa vào đời.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05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4. Từ trời xa xôi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Giê-xu </a:t>
            </a:r>
            <a:r>
              <a:rPr lang="en-US" smtClean="0"/>
              <a:t>đến tìm </a:t>
            </a:r>
            <a:r>
              <a:rPr lang="en-US" smtClean="0"/>
              <a:t>người </a:t>
            </a:r>
            <a:br>
              <a:rPr lang="en-US" smtClean="0"/>
            </a:br>
            <a:r>
              <a:rPr lang="en-US" smtClean="0"/>
              <a:t>Ngài </a:t>
            </a:r>
            <a:r>
              <a:rPr lang="en-US" smtClean="0"/>
              <a:t>ban tươi mới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thay </a:t>
            </a:r>
            <a:r>
              <a:rPr lang="en-US" smtClean="0"/>
              <a:t>thế bao hận thù.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17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Chúa tha hết muôn tội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làm </a:t>
            </a:r>
            <a:r>
              <a:rPr lang="en-US" smtClean="0"/>
              <a:t>êm ấm tim người</a:t>
            </a:r>
            <a:r>
              <a:rPr lang="en-US" smtClean="0"/>
              <a:t>. Khắp </a:t>
            </a:r>
            <a:r>
              <a:rPr lang="en-US" smtClean="0"/>
              <a:t>nơi mừng vui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từ </a:t>
            </a:r>
            <a:r>
              <a:rPr lang="en-US" smtClean="0"/>
              <a:t>khi Chúa vào đời.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7800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160</TotalTime>
  <Words>82</Words>
  <Application>Microsoft Office PowerPoint</Application>
  <PresentationFormat>Widescreen</PresentationFormat>
  <Paragraphs>10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Presentation1</vt:lpstr>
      <vt:lpstr>KHI CHÚA VÀO ĐỜI</vt:lpstr>
      <vt:lpstr>1. Trần gian tăm tối  tìm đâu thấy niềm vui.  Sầu tràn muôn lối  khơi đớn đau lòng người. </vt:lpstr>
      <vt:lpstr>Chúa đem đến môi cười, sầu đau khuất xa rồi. Khắp nơi mừng vui  từ khi Chúa vào đời. </vt:lpstr>
      <vt:lpstr>2. Lòng người cô đơn  tìm đâu thấy tình thương. Hận thù ghen ghét  xâm chiếm bao tâm hồn. </vt:lpstr>
      <vt:lpstr>Chúa đem đến cho người tình thương rất tuyệt vời. Khắp nơi mừng vui  từ khi Chúa vào đời. </vt:lpstr>
      <vt:lpstr>3. Đời người gian nan  tìm đâu thấy bình an,  hận thù ghen ghét  xâm chiếm bao tâm hồn. </vt:lpstr>
      <vt:lpstr>Chúa đem đến hi vọng tình thương thắm muôn lòng. Khắp nơi mừng vui từ khi Chúa vào đời. </vt:lpstr>
      <vt:lpstr>4. Từ trời xa xôi  Giê-xu đến tìm người  Ngài ban tươi mới  thay thế bao hận thù. </vt:lpstr>
      <vt:lpstr>Chúa tha hết muôn tội  làm êm ấm tim người. Khắp nơi mừng vui  từ khi Chúa vào đời.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THẦM TẠ ƠN CHÚA</dc:title>
  <dc:creator>quoctuan du</dc:creator>
  <cp:lastModifiedBy>Ha Le</cp:lastModifiedBy>
  <cp:revision>68</cp:revision>
  <dcterms:created xsi:type="dcterms:W3CDTF">2018-01-29T10:14:30Z</dcterms:created>
  <dcterms:modified xsi:type="dcterms:W3CDTF">2018-04-13T06:27:47Z</dcterms:modified>
</cp:coreProperties>
</file>