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7"/>
  </p:notesMasterIdLst>
  <p:sldIdLst>
    <p:sldId id="258" r:id="rId2"/>
    <p:sldId id="266" r:id="rId3"/>
    <p:sldId id="268" r:id="rId4"/>
    <p:sldId id="267" r:id="rId5"/>
    <p:sldId id="269" r:id="rId6"/>
    <p:sldId id="270" r:id="rId7"/>
    <p:sldId id="280" r:id="rId8"/>
    <p:sldId id="271" r:id="rId9"/>
    <p:sldId id="281" r:id="rId10"/>
    <p:sldId id="272" r:id="rId11"/>
    <p:sldId id="282" r:id="rId12"/>
    <p:sldId id="273" r:id="rId13"/>
    <p:sldId id="283" r:id="rId14"/>
    <p:sldId id="274" r:id="rId15"/>
    <p:sldId id="284" r:id="rId16"/>
    <p:sldId id="275" r:id="rId17"/>
    <p:sldId id="285" r:id="rId18"/>
    <p:sldId id="276" r:id="rId19"/>
    <p:sldId id="286" r:id="rId20"/>
    <p:sldId id="277" r:id="rId21"/>
    <p:sldId id="287" r:id="rId22"/>
    <p:sldId id="278" r:id="rId23"/>
    <p:sldId id="288" r:id="rId24"/>
    <p:sldId id="279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 MÙA GIÁNG SINH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Không khí tưng bừng đón Nô-en, mùa đông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vừa </a:t>
            </a:r>
            <a:r>
              <a:rPr lang="en-US" smtClean="0"/>
              <a:t>len về khắp nơi.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1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Nô nức muôn người vẫn ngóng trông, mong ước Thiên Chúa ban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phước </a:t>
            </a:r>
            <a:r>
              <a:rPr lang="en-US" smtClean="0"/>
              <a:t>lành.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Đây đó vang lừng tiếng reo vui, người đợi người chung hòa tiếng ca.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 hát lên nhạc khúc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Nô-en</a:t>
            </a:r>
            <a:r>
              <a:rPr lang="en-US" smtClean="0"/>
              <a:t>, mừng thay ngày Con Trời giáng sinh.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Đêm nay Chúa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hạ </a:t>
            </a:r>
            <a:r>
              <a:rPr lang="en-US" smtClean="0"/>
              <a:t>sinh, cùng hát ca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vang </a:t>
            </a:r>
            <a:r>
              <a:rPr lang="en-US" smtClean="0"/>
              <a:t>lừng.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Hòa niềm vui trên khắp thế giới; đón Chúa giáng sinh trong tâm hồn.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Ơn phước cho người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quá </a:t>
            </a:r>
            <a:r>
              <a:rPr lang="en-US" smtClean="0"/>
              <a:t>ước mong, và thanh bình chan hòa khắp nơi.</a:t>
            </a:r>
          </a:p>
        </p:txBody>
      </p:sp>
    </p:spTree>
    <p:extLst>
      <p:ext uri="{BB962C8B-B14F-4D97-AF65-F5344CB8AC3E}">
        <p14:creationId xmlns:p14="http://schemas.microsoft.com/office/powerpoint/2010/main" val="368801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Thiên Chúa cho người sống an vui, mừng thay ngày Con Trời giáng sinh.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9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3. Anh hỡi sao còn mãi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cô </a:t>
            </a:r>
            <a:r>
              <a:rPr lang="en-US" smtClean="0"/>
              <a:t>đơn? Niềm vui đời này thật chóng qua!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Giây phút vui đùa đã tan mau, nên thấy anh vẫn xao xuyến buồn!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Đêm thánh xa vời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giáng sinh,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nằm </a:t>
            </a:r>
            <a:r>
              <a:rPr lang="en-US" smtClean="0"/>
              <a:t>trong chuồng chiên nghèo tối tăm.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Anh hỡi xin dừng bước lang thang; nào ta cùng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đi </a:t>
            </a:r>
            <a:r>
              <a:rPr lang="en-US" smtClean="0"/>
              <a:t>tìm Giê-xu.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0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Thánh ban hạnh phúc an vui, rồi anh chợt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thấy </a:t>
            </a:r>
            <a:r>
              <a:rPr lang="en-US" smtClean="0"/>
              <a:t>lòng ấm êm.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6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Đêm nay Chúa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hạ </a:t>
            </a:r>
            <a:r>
              <a:rPr lang="en-US" smtClean="0"/>
              <a:t>sinh, cùng hát ca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vang </a:t>
            </a:r>
            <a:r>
              <a:rPr lang="en-US" smtClean="0"/>
              <a:t>lừng.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7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Hòa niềm vui trên khắp thế giới; đón Chúa giáng sinh trong tâm hồn.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7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Ơn phước cho người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quá </a:t>
            </a:r>
            <a:r>
              <a:rPr lang="en-US" smtClean="0"/>
              <a:t>ước mong, và thanh bình chan hòa khắp nơi.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8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Thiên Chúa cho người sống an vui, mừng thay ngày Con Trời giáng sinh.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1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Không tiếc ngai vàng chốn cao sang; yêu thế nhân Chúa vui xuống trần.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Thiên sứ ca mừng báo tin vui, truyền cho người chăn cùng đến xem.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8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Cung kính tôn thờ với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 </a:t>
            </a:r>
            <a:r>
              <a:rPr lang="en-US" smtClean="0"/>
              <a:t>vua, mừng thay ngày Con Trời giáng sinh.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Đêm nay Chúa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hạ </a:t>
            </a:r>
            <a:r>
              <a:rPr lang="en-US" smtClean="0"/>
              <a:t>sinh, cùng hát ca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vang </a:t>
            </a:r>
            <a:r>
              <a:rPr lang="en-US" smtClean="0"/>
              <a:t>lừng.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6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Hòa niềm vui trên khắp thế giới; đón Chúa giáng sinh trong tâm hồn.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Ơn phước cho người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quá </a:t>
            </a:r>
            <a:r>
              <a:rPr lang="en-US" smtClean="0"/>
              <a:t>ước mong, và thanh bình chan hòa khắp nơi.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Thiên Chúa cho người sống an vui, mừng thay ngày Con Trời giáng sinh.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78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177</TotalTime>
  <Words>258</Words>
  <Application>Microsoft Office PowerPoint</Application>
  <PresentationFormat>Widescreen</PresentationFormat>
  <Paragraphs>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Presentation1</vt:lpstr>
      <vt:lpstr>VUI MÙA GIÁNG SINH</vt:lpstr>
      <vt:lpstr>1. Đêm thánh xa vời  Chúa giáng sinh,  nằm trong chuồng chiên nghèo tối tăm.</vt:lpstr>
      <vt:lpstr>Không tiếc ngai vàng chốn cao sang; yêu thế nhân Chúa vui xuống trần. </vt:lpstr>
      <vt:lpstr>Thiên sứ ca mừng báo tin vui, truyền cho người chăn cùng đến xem.</vt:lpstr>
      <vt:lpstr>Cung kính tôn thờ với  ba vua, mừng thay ngày Con Trời giáng sinh. </vt:lpstr>
      <vt:lpstr>Đêm nay Chúa Giê-xu  hạ sinh, cùng hát ca  vang lừng.</vt:lpstr>
      <vt:lpstr>Hòa niềm vui trên khắp thế giới; đón Chúa giáng sinh trong tâm hồn. </vt:lpstr>
      <vt:lpstr>Ơn phước cho người  quá ước mong, và thanh bình chan hòa khắp nơi.</vt:lpstr>
      <vt:lpstr>Thiên Chúa cho người sống an vui, mừng thay ngày Con Trời giáng sinh. </vt:lpstr>
      <vt:lpstr>2. Không khí tưng bừng đón Nô-en, mùa đông  vừa len về khắp nơi.</vt:lpstr>
      <vt:lpstr>Nô nức muôn người vẫn ngóng trông, mong ước Thiên Chúa ban  phước lành.</vt:lpstr>
      <vt:lpstr>Đây đó vang lừng tiếng reo vui, người đợi người chung hòa tiếng ca.</vt:lpstr>
      <vt:lpstr>Ta hát lên nhạc khúc  Nô-en, mừng thay ngày Con Trời giáng sinh. </vt:lpstr>
      <vt:lpstr>Đêm nay Chúa Giê-xu  hạ sinh, cùng hát ca  vang lừng.</vt:lpstr>
      <vt:lpstr>Hòa niềm vui trên khắp thế giới; đón Chúa giáng sinh trong tâm hồn. </vt:lpstr>
      <vt:lpstr>Ơn phước cho người  quá ước mong, và thanh bình chan hòa khắp nơi.</vt:lpstr>
      <vt:lpstr>Thiên Chúa cho người sống an vui, mừng thay ngày Con Trời giáng sinh. </vt:lpstr>
      <vt:lpstr>3. Anh hỡi sao còn mãi  cô đơn? Niềm vui đời này thật chóng qua!</vt:lpstr>
      <vt:lpstr>Giây phút vui đùa đã tan mau, nên thấy anh vẫn xao xuyến buồn! </vt:lpstr>
      <vt:lpstr>Anh hỡi xin dừng bước lang thang; nào ta cùng  đi tìm Giê-xu.</vt:lpstr>
      <vt:lpstr>Con Thánh ban hạnh phúc an vui, rồi anh chợt  thấy lòng ấm êm. </vt:lpstr>
      <vt:lpstr>Đêm nay Chúa Giê-xu  hạ sinh, cùng hát ca  vang lừng.</vt:lpstr>
      <vt:lpstr>Hòa niềm vui trên khắp thế giới; đón Chúa giáng sinh trong tâm hồn. </vt:lpstr>
      <vt:lpstr>Ơn phước cho người  quá ước mong, và thanh bình chan hòa khắp nơi.</vt:lpstr>
      <vt:lpstr>Thiên Chúa cho người sống an vui, mừng thay ngày Con Trời giáng sinh.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70</cp:revision>
  <dcterms:created xsi:type="dcterms:W3CDTF">2018-01-29T10:14:30Z</dcterms:created>
  <dcterms:modified xsi:type="dcterms:W3CDTF">2018-04-13T06:43:58Z</dcterms:modified>
</cp:coreProperties>
</file>