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8" r:id="rId4"/>
    <p:sldId id="267" r:id="rId5"/>
    <p:sldId id="281" r:id="rId6"/>
    <p:sldId id="269" r:id="rId7"/>
    <p:sldId id="280" r:id="rId8"/>
    <p:sldId id="270" r:id="rId9"/>
    <p:sldId id="279" r:id="rId10"/>
    <p:sldId id="271" r:id="rId11"/>
    <p:sldId id="278" r:id="rId12"/>
    <p:sldId id="272" r:id="rId13"/>
    <p:sldId id="275" r:id="rId14"/>
    <p:sldId id="273" r:id="rId15"/>
    <p:sldId id="276" r:id="rId16"/>
    <p:sldId id="27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CHỜ MÙA ĐÔNG ĐẾN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Thu tàn rồi đông đến, mùa xao xuyến vấn vương tâm hồn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Mùa lưu luyến nhớ thương ai đang còn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đắm </a:t>
            </a:r>
            <a:r>
              <a:rPr lang="en-US" smtClean="0"/>
              <a:t>chìm trong thú vui mau tàn phù du.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Tin mừng cho nhân thế, nguồn Vui lớn đến cho con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Nguồn ân phước vĩnh sinh ban tuôn tràn xuống đời ai đón Vua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smtClean="0"/>
              <a:t>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8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Cùng dâng câu hát vút lên không trung, hòa chung tiếng ca thiên thần.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vì từ nay không cô đơn nữa, sẽ không vấn vương khi đông về.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 hòa tình thương mến, tình yêu Chúa ban cho con người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thân ái thắm tươi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smtClean="0"/>
              <a:t>ta cùng hát bài ca Giáng Sinh trong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 </a:t>
            </a:r>
            <a:r>
              <a:rPr lang="en-US" smtClean="0"/>
              <a:t>hoàng.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Mong chờ Nô-en đến, ngày Thiên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hóa </a:t>
            </a:r>
            <a:r>
              <a:rPr lang="en-US" smtClean="0"/>
              <a:t>thân làm người.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Ngày Vua thánh xa ngôi cao trên trời xuống trần gian tối tăm ô tội điêu linh.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Yêu người còn hư mất, còn lạc lối lang thang trong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Còn lê bước lãng du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nơi </a:t>
            </a:r>
            <a:r>
              <a:rPr lang="en-US" smtClean="0"/>
              <a:t>chân trời tháng ngày xa cách nơi yêu thương an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Thiên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lớn </a:t>
            </a:r>
            <a:r>
              <a:rPr lang="en-US" smtClean="0"/>
              <a:t>lao mênh mông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rộng </a:t>
            </a:r>
            <a:r>
              <a:rPr lang="en-US" smtClean="0"/>
              <a:t>sâu có ai so bằng.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 tìm và đưa ai đang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 </a:t>
            </a:r>
            <a:r>
              <a:rPr lang="en-US" smtClean="0"/>
              <a:t>thiết đến vui hưởng phước nơi Thiên 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Cho trọn niềm ao ước, niềm hạnh phúc ước ao bao ngày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Niềm vui sướng chứa chan khi ta được bước vào đêm Giáng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vui thanh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07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180</TotalTime>
  <Words>190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CHỜ MÙA ĐÔNG ĐẾN</vt:lpstr>
      <vt:lpstr>1. Mong chờ Nô-en đến, ngày Thiên Chúa  hóa thân làm người.</vt:lpstr>
      <vt:lpstr>Ngày Vua thánh xa ngôi cao trên trời xuống trần gian tối tăm ô tội điêu linh. </vt:lpstr>
      <vt:lpstr>Yêu người còn hư mất, còn lạc lối lang thang trong đời.</vt:lpstr>
      <vt:lpstr>Còn lê bước lãng du  nơi chân trời tháng ngày xa cách nơi yêu thương an bình. </vt:lpstr>
      <vt:lpstr>Tình yêu Thiên Chúa  lớn lao mênh mông  rộng sâu có ai so bằng.</vt:lpstr>
      <vt:lpstr>Đi tìm và đưa ai đang  tha thiết đến vui hưởng phước nơi Thiên Đàng. </vt:lpstr>
      <vt:lpstr>Cho trọn niềm ao ước, niềm hạnh phúc ước ao bao ngày</vt:lpstr>
      <vt:lpstr>Niềm vui sướng chứa chan khi ta được bước vào đêm Giáng Sinh  an vui thanh bình. </vt:lpstr>
      <vt:lpstr>2. Thu tàn rồi đông đến, mùa xao xuyến vấn vương tâm hồn</vt:lpstr>
      <vt:lpstr>Mùa lưu luyến nhớ thương ai đang còn  đắm chìm trong thú vui mau tàn phù du. </vt:lpstr>
      <vt:lpstr>Tin mừng cho nhân thế, nguồn Vui lớn đến cho con người.</vt:lpstr>
      <vt:lpstr>Nguồn ân phước vĩnh sinh ban tuôn tràn xuống đời ai đón Vua Giê-xu  vô lòng. </vt:lpstr>
      <vt:lpstr>Cùng dâng câu hát vút lên không trung, hòa chung tiếng ca thiên thần.</vt:lpstr>
      <vt:lpstr>Vui vì từ nay không cô đơn nữa, sẽ không vấn vương khi đông về. </vt:lpstr>
      <vt:lpstr>Chan hòa tình thương mến, tình yêu Chúa ban cho con người</vt:lpstr>
      <vt:lpstr>Tình thân ái thắm tươi  khi ta cùng hát bài ca Giáng Sinh trong đêm  huy hoàng.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70</cp:revision>
  <dcterms:created xsi:type="dcterms:W3CDTF">2018-01-29T10:14:30Z</dcterms:created>
  <dcterms:modified xsi:type="dcterms:W3CDTF">2018-04-13T06:46:07Z</dcterms:modified>
</cp:coreProperties>
</file>