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Ô NÔ-EN LẠI VỀ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Nô-en vui tươi!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Nô-en </a:t>
            </a:r>
            <a:r>
              <a:rPr lang="en-US" smtClean="0"/>
              <a:t>vui tươi!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Và </a:t>
            </a:r>
            <a:r>
              <a:rPr lang="en-US" smtClean="0"/>
              <a:t>một năm mới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phước </a:t>
            </a:r>
            <a:r>
              <a:rPr lang="en-US" smtClean="0"/>
              <a:t>hạnh bình an!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Nô-en vui tươi!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Nô-en </a:t>
            </a:r>
            <a:r>
              <a:rPr lang="en-US" smtClean="0"/>
              <a:t>vui tươi!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Và </a:t>
            </a:r>
            <a:r>
              <a:rPr lang="en-US" smtClean="0"/>
              <a:t>một năm mới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phước </a:t>
            </a:r>
            <a:r>
              <a:rPr lang="en-US" smtClean="0"/>
              <a:t>hạnh bình an!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1.Ô! Nô-en lại về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để nụ </a:t>
            </a:r>
            <a:r>
              <a:rPr lang="en-US" smtClean="0"/>
              <a:t>cười nở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trên </a:t>
            </a:r>
            <a:r>
              <a:rPr lang="en-US" smtClean="0"/>
              <a:t>môi thật tươi!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Không phân chia màu da, giọng ca tiếng nói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khắp </a:t>
            </a:r>
            <a:r>
              <a:rPr lang="en-US" smtClean="0"/>
              <a:t>trên hành tinh.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Hòa thanh ca xướng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chúc </a:t>
            </a:r>
            <a:r>
              <a:rPr lang="en-US" smtClean="0"/>
              <a:t>câu an bình,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vì </a:t>
            </a:r>
            <a:r>
              <a:rPr lang="en-US" smtClean="0"/>
              <a:t>Giê-xu đến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cứu </a:t>
            </a:r>
            <a:r>
              <a:rPr lang="en-US" smtClean="0"/>
              <a:t>anh và tôi!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7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Hòa thanh ca xướng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chúc </a:t>
            </a:r>
            <a:r>
              <a:rPr lang="en-US" smtClean="0"/>
              <a:t>câu an bình,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vì </a:t>
            </a:r>
            <a:r>
              <a:rPr lang="en-US" smtClean="0"/>
              <a:t>Giê-xu đến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cứu </a:t>
            </a:r>
            <a:r>
              <a:rPr lang="en-US" smtClean="0"/>
              <a:t>tôi với bạn!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Bóng tối đã lùi đi, nhường lại ánh sáng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 smtClean="0"/>
              <a:t>Vua Giê-xu!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7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Khắp thế giới mừng vui, Ngài lau nước mắt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những </a:t>
            </a:r>
            <a:r>
              <a:rPr lang="en-US" smtClean="0"/>
              <a:t>ai sầu đau.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Hòa thanh ca xướng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chúc </a:t>
            </a:r>
            <a:r>
              <a:rPr lang="en-US" smtClean="0"/>
              <a:t>câu an bình,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vì </a:t>
            </a:r>
            <a:r>
              <a:rPr lang="en-US" smtClean="0"/>
              <a:t>Giê-xu đến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cứu </a:t>
            </a:r>
            <a:r>
              <a:rPr lang="en-US" smtClean="0"/>
              <a:t>anh và tôi!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0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Hòa thanh ca xướng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chúc </a:t>
            </a:r>
            <a:r>
              <a:rPr lang="en-US" smtClean="0"/>
              <a:t>câu an bình,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vì </a:t>
            </a:r>
            <a:r>
              <a:rPr lang="en-US" smtClean="0"/>
              <a:t>Giê-xu đến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cứu </a:t>
            </a:r>
            <a:r>
              <a:rPr lang="en-US" smtClean="0"/>
              <a:t>tôi với bạn!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6615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183</TotalTime>
  <Words>66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Ô NÔ-EN LẠI VỀ</vt:lpstr>
      <vt:lpstr>1.Ô! Nô-en lại về  để nụ cười nở  trên môi thật tươi!</vt:lpstr>
      <vt:lpstr>Không phân chia màu da, giọng ca tiếng nói  khắp trên hành tinh. </vt:lpstr>
      <vt:lpstr>Hòa thanh ca xướng  chúc câu an bình,  vì Giê-xu đến  cứu anh và tôi!</vt:lpstr>
      <vt:lpstr>Hòa thanh ca xướng  chúc câu an bình,  vì Giê-xu đến  cứu tôi với bạn! </vt:lpstr>
      <vt:lpstr>2. Bóng tối đã lùi đi, nhường lại ánh sáng  cho Vua Giê-xu!</vt:lpstr>
      <vt:lpstr>Khắp thế giới mừng vui, Ngài lau nước mắt  những ai sầu đau. </vt:lpstr>
      <vt:lpstr>Hòa thanh ca xướng  chúc câu an bình,  vì Giê-xu đến  cứu anh và tôi!</vt:lpstr>
      <vt:lpstr>Hòa thanh ca xướng  chúc câu an bình,  vì Giê-xu đến  cứu tôi với bạn! </vt:lpstr>
      <vt:lpstr>Nô-en vui tươi!  Nô-en vui tươi!  Và một năm mới  phước hạnh bình an!</vt:lpstr>
      <vt:lpstr>Nô-en vui tươi!  Nô-en vui tươi!  Và một năm mới  phước hạnh bình an!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71</cp:revision>
  <dcterms:created xsi:type="dcterms:W3CDTF">2018-01-29T10:14:30Z</dcterms:created>
  <dcterms:modified xsi:type="dcterms:W3CDTF">2018-04-13T06:47:51Z</dcterms:modified>
</cp:coreProperties>
</file>