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77" r:id="rId6"/>
    <p:sldId id="269" r:id="rId7"/>
    <p:sldId id="273" r:id="rId8"/>
    <p:sldId id="270" r:id="rId9"/>
    <p:sldId id="274" r:id="rId10"/>
    <p:sldId id="271" r:id="rId11"/>
    <p:sldId id="275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9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BÌNH AN CHO</a:t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LOÀI NGƯỜI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3. Một đoàn sứ thánh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đem </a:t>
            </a:r>
            <a:r>
              <a:rPr lang="en-US" smtClean="0"/>
              <a:t>tin vui này từ Cha thượng thiên nhân 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2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cùng những kẻ thức đêm chăn bầy rằng mau mau đi chiêm bái.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 trẻ vừa sanh nơi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Bết-lê-hem </a:t>
            </a:r>
            <a:r>
              <a:rPr lang="en-US" smtClean="0"/>
              <a:t>chính Con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smtClean="0"/>
              <a:t>nơi Cha thánh.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 trời cao các thiên binh đem tin vui này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Ô</a:t>
            </a:r>
            <a:r>
              <a:rPr lang="en-US" smtClean="0"/>
              <a:t>! Tin mừng vui! Ngày nay Giê-xu giáng thế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đem </a:t>
            </a:r>
            <a:r>
              <a:rPr lang="en-US" smtClean="0"/>
              <a:t>an vui cho người.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9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Hòa bình dưới đất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hỉ </a:t>
            </a:r>
            <a:r>
              <a:rPr lang="en-US" smtClean="0"/>
              <a:t>hoan cho người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 smtClean="0"/>
              <a:t>hôm nay Giê-xu đến.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Ngài là Cứu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của </a:t>
            </a:r>
            <a:r>
              <a:rPr lang="en-US" smtClean="0"/>
              <a:t>muôn muôn người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hạ </a:t>
            </a:r>
            <a:r>
              <a:rPr lang="en-US" smtClean="0"/>
              <a:t>sinh đem theo ân điển.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Đưa dắt tội nhân ra khỏi bến mê của nơi trần gian ô tối.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 trời cao các thiên binh đem tin vui này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Ô</a:t>
            </a:r>
            <a:r>
              <a:rPr lang="en-US" smtClean="0"/>
              <a:t>! Tin mừng vui!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Ngày </a:t>
            </a:r>
            <a:r>
              <a:rPr lang="en-US" smtClean="0"/>
              <a:t>nay Giê-xu giáng thế đem an vui cho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Nào cùng đến Bết-lê-hem đêm này tìm xem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Giê-xu </a:t>
            </a:r>
            <a:r>
              <a:rPr lang="en-US" smtClean="0"/>
              <a:t>Con Thánh.</a:t>
            </a:r>
          </a:p>
        </p:txBody>
      </p:sp>
    </p:spTree>
    <p:extLst>
      <p:ext uri="{BB962C8B-B14F-4D97-AF65-F5344CB8AC3E}">
        <p14:creationId xmlns:p14="http://schemas.microsoft.com/office/powerpoint/2010/main" val="23025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Ngài nằm chỗ máng chiên kia êm đềm nhìn muôn hào quang lấp lánh.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6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Nơi chỗ hèn khinh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Con </a:t>
            </a:r>
            <a:r>
              <a:rPr lang="en-US" smtClean="0"/>
              <a:t>Chúa giáng trần bởi nữ đồng trinh Ma-ri.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 trời cao các thiên binh đem tin vui này</a:t>
            </a:r>
            <a:r>
              <a:rPr lang="en-US" smtClean="0"/>
              <a:t>.</a:t>
            </a:r>
            <a:br>
              <a:rPr lang="en-US" smtClean="0"/>
            </a:br>
            <a:r>
              <a:rPr lang="en-US" smtClean="0"/>
              <a:t>Ô</a:t>
            </a:r>
            <a:r>
              <a:rPr lang="en-US" smtClean="0"/>
              <a:t>! Tin mừng vui! Ngày nay Giê-xu giáng thế đem an vui cho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95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134</TotalTime>
  <Words>117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BÌNH AN CHO LOÀI NGƯỜI</vt:lpstr>
      <vt:lpstr>1. Hòa bình dưới đất  hỉ hoan cho người  vì hôm nay Giê-xu đến.</vt:lpstr>
      <vt:lpstr>Ngài là Cứu Chúa  của muôn muôn người  hạ sinh đem theo ân điển. </vt:lpstr>
      <vt:lpstr>Đưa dắt tội nhân ra khỏi bến mê của nơi trần gian ô tối.</vt:lpstr>
      <vt:lpstr>Từ trời cao các thiên binh đem tin vui này. Ô! Tin mừng vui!  Ngày nay Giê-xu giáng thế đem an vui cho người. </vt:lpstr>
      <vt:lpstr>2. Nào cùng đến Bết-lê-hem đêm này tìm xem  Giê-xu Con Thánh.</vt:lpstr>
      <vt:lpstr>Ngài nằm chỗ máng chiên kia êm đềm nhìn muôn hào quang lấp lánh. </vt:lpstr>
      <vt:lpstr>Nơi chỗ hèn khinh  Con Chúa giáng trần bởi nữ đồng trinh Ma-ri.</vt:lpstr>
      <vt:lpstr>Từ trời cao các thiên binh đem tin vui này. Ô! Tin mừng vui! Ngày nay Giê-xu giáng thế đem an vui cho người. </vt:lpstr>
      <vt:lpstr>3. Một đoàn sứ thánh  đem tin vui này từ Cha thượng thiên nhân ái.</vt:lpstr>
      <vt:lpstr>Truyền cùng những kẻ thức đêm chăn bầy rằng mau mau đi chiêm bái. </vt:lpstr>
      <vt:lpstr>Con trẻ vừa sanh nơi  Bết-lê-hem chính Con  từ nơi Cha thánh.</vt:lpstr>
      <vt:lpstr>Từ trời cao các thiên binh đem tin vui này. Ô! Tin mừng vui! Ngày nay Giê-xu giáng thế  đem an vui cho người.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73</cp:revision>
  <dcterms:created xsi:type="dcterms:W3CDTF">2018-01-29T10:14:30Z</dcterms:created>
  <dcterms:modified xsi:type="dcterms:W3CDTF">2018-04-13T06:51:25Z</dcterms:modified>
</cp:coreProperties>
</file>