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7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GIÊ-XU</a:t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LÂM PHÀM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Hát lên hỡi muôn loài! Nào ca hát lên nhân loại</a:t>
            </a:r>
            <a:r>
              <a:rPr lang="en-US" smtClean="0"/>
              <a:t>. Giê-xu </a:t>
            </a:r>
            <a:r>
              <a:rPr lang="en-US" smtClean="0"/>
              <a:t>giáng sinh làm người, đành mang xác thịt hình hài.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Hát tôn vinh Con Trời, Ngài không gớm nơi ô tội</a:t>
            </a:r>
            <a:r>
              <a:rPr lang="en-US" smtClean="0"/>
              <a:t>, bỏ </a:t>
            </a:r>
            <a:r>
              <a:rPr lang="en-US" smtClean="0"/>
              <a:t>Thiên đàng xuống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gian vì tôi với bạn.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Đấng tôi yêu thương, Chúa Đấng tôi thờ phượng</a:t>
            </a:r>
            <a:r>
              <a:rPr lang="en-US" smtClean="0"/>
              <a:t>, lẽ </a:t>
            </a:r>
            <a:r>
              <a:rPr lang="en-US" smtClean="0"/>
              <a:t>sống cho lòng này, nhật 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của </a:t>
            </a:r>
            <a:r>
              <a:rPr lang="en-US" smtClean="0"/>
              <a:t>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tạo lập thế giới,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chết thay cho tôi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tán </a:t>
            </a:r>
            <a:r>
              <a:rPr lang="en-US" smtClean="0"/>
              <a:t>dương Ngài không thôi, tán dương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Chúa Giê-xu lâm phàm, lìa ngôi báu trên Thiên đàng</a:t>
            </a:r>
            <a:r>
              <a:rPr lang="en-US" smtClean="0"/>
              <a:t>, vì </a:t>
            </a:r>
            <a:r>
              <a:rPr lang="en-US" smtClean="0"/>
              <a:t>ai Chúa tôi hạ trần, nằm trong máng cỏ tồi tàn?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Khắp nhân gian chê cười, nào ai đoái thương Con Người</a:t>
            </a:r>
            <a:r>
              <a:rPr lang="en-US" smtClean="0"/>
              <a:t>, Đấng </a:t>
            </a:r>
            <a:r>
              <a:rPr lang="en-US" smtClean="0"/>
              <a:t>mang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sầu </a:t>
            </a:r>
            <a:r>
              <a:rPr lang="en-US" smtClean="0"/>
              <a:t>não đau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tôi với bạn.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Đấng tôi yêu thương, Chúa Đấng tôi thờ phượng</a:t>
            </a:r>
            <a:r>
              <a:rPr lang="en-US" smtClean="0"/>
              <a:t>, lẽ </a:t>
            </a:r>
            <a:r>
              <a:rPr lang="en-US" smtClean="0"/>
              <a:t>sống cho lòng này, nhật 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của </a:t>
            </a:r>
            <a:r>
              <a:rPr lang="en-US" smtClean="0"/>
              <a:t>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Ngài tạo lập thế giới,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chết thay cho tôi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tán </a:t>
            </a:r>
            <a:r>
              <a:rPr lang="en-US" smtClean="0"/>
              <a:t>dương Ngài không thôi, tán dương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Chúa yêu ta vô cùng, hồng ân Chúa ta ca tụng</a:t>
            </a:r>
            <a:r>
              <a:rPr lang="en-US" smtClean="0"/>
              <a:t>, vì </a:t>
            </a:r>
            <a:r>
              <a:rPr lang="en-US" smtClean="0"/>
              <a:t>trong bóng đêm mịt mù, toàn nhân thế đã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tuyệt </a:t>
            </a:r>
            <a:r>
              <a:rPr lang="en-US" smtClean="0"/>
              <a:t>vọng.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chí nhân lâm phàm, lìa bao hiển vinh huy hoàng</a:t>
            </a:r>
            <a:r>
              <a:rPr lang="en-US" smtClean="0"/>
              <a:t>, sống </a:t>
            </a:r>
            <a:r>
              <a:rPr lang="en-US" smtClean="0"/>
              <a:t>đê hèn chết đau thương vì tôi với bạn.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Đấng tôi yêu thương, Chúa Đấng tôi thờ phượng</a:t>
            </a:r>
            <a:r>
              <a:rPr lang="en-US" smtClean="0"/>
              <a:t>, lẽ </a:t>
            </a:r>
            <a:r>
              <a:rPr lang="en-US" smtClean="0"/>
              <a:t>sống cho lòng này, nhật quang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của </a:t>
            </a:r>
            <a:r>
              <a:rPr lang="en-US" smtClean="0"/>
              <a:t>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Ngài tạo lập thế giới,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chết thay cho tôi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tán </a:t>
            </a:r>
            <a:r>
              <a:rPr lang="en-US" smtClean="0"/>
              <a:t>dương Ngài không thôi, tán dương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32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135</TotalTime>
  <Words>219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CHÚA GIÊ-XU LÂM PHÀM</vt:lpstr>
      <vt:lpstr>1. Chúa Giê-xu lâm phàm, lìa ngôi báu trên Thiên đàng, vì ai Chúa tôi hạ trần, nằm trong máng cỏ tồi tàn? </vt:lpstr>
      <vt:lpstr>Khắp nhân gian chê cười, nào ai đoái thương Con Người, Đấng mang  sầu não đau thương  vì tôi với bạn. </vt:lpstr>
      <vt:lpstr>Chúa Đấng tôi yêu thương, Chúa Đấng tôi thờ phượng, lẽ sống cho lòng này, nhật quang  của tôi. </vt:lpstr>
      <vt:lpstr>Ngài tạo lập thế giới,  Ngài chết thay cho tôi, tán dương Ngài không thôi, tán dương đời đời. </vt:lpstr>
      <vt:lpstr>2. Chúa yêu ta vô cùng, hồng ân Chúa ta ca tụng, vì trong bóng đêm mịt mù, toàn nhân thế đã  tuyệt vọng.</vt:lpstr>
      <vt:lpstr>Chúa chí nhân lâm phàm, lìa bao hiển vinh huy hoàng, sống đê hèn chết đau thương vì tôi với bạn. </vt:lpstr>
      <vt:lpstr>Chúa Đấng tôi yêu thương, Chúa Đấng tôi thờ phượng, lẽ sống cho lòng này, nhật quang  của tôi. </vt:lpstr>
      <vt:lpstr>Ngài tạo lập thế giới,  Ngài chết thay cho tôi,  tán dương Ngài không thôi, tán dương đời đời. </vt:lpstr>
      <vt:lpstr>3. Hát lên hỡi muôn loài! Nào ca hát lên nhân loại. Giê-xu giáng sinh làm người, đành mang xác thịt hình hài. </vt:lpstr>
      <vt:lpstr>Hát tôn vinh Con Trời, Ngài không gớm nơi ô tội, bỏ Thiên đàng xuống  thế gian vì tôi với bạn. </vt:lpstr>
      <vt:lpstr>Chúa Đấng tôi yêu thương, Chúa Đấng tôi thờ phượng, lẽ sống cho lòng này, nhật quang  của tôi. </vt:lpstr>
      <vt:lpstr>Ngài tạo lập thế giới,  Ngài chết thay cho tôi, tán dương Ngài không thôi, tán dương đời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74</cp:revision>
  <dcterms:created xsi:type="dcterms:W3CDTF">2018-01-29T10:14:30Z</dcterms:created>
  <dcterms:modified xsi:type="dcterms:W3CDTF">2018-04-13T06:53:44Z</dcterms:modified>
</cp:coreProperties>
</file>