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67" r:id="rId4"/>
    <p:sldId id="268" r:id="rId5"/>
    <p:sldId id="273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HUYỀN DIỆU ĐÊM THÁNH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Huyền diệu thay đêm nay, muôn ngàn ánh sao rạng ngời</a:t>
            </a:r>
            <a:r>
              <a:rPr lang="en-US" smtClean="0"/>
              <a:t>, hòa </a:t>
            </a:r>
            <a:r>
              <a:rPr lang="en-US" smtClean="0"/>
              <a:t>cùng câu hát thiên thần báo tin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vui </a:t>
            </a:r>
            <a:r>
              <a:rPr lang="en-US" smtClean="0"/>
              <a:t>mừng.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Bình an cho muôn dân, trời cao vinh hiển danh Ngài</a:t>
            </a:r>
            <a:r>
              <a:rPr lang="en-US" smtClean="0"/>
              <a:t>. Hạnh </a:t>
            </a:r>
            <a:r>
              <a:rPr lang="en-US" smtClean="0"/>
              <a:t>phúc đến cho trần gian, Giê-xu ra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Huyền diệu thay đêm nay Con Trời giáng sinh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làm </a:t>
            </a:r>
            <a:r>
              <a:rPr lang="en-US" smtClean="0"/>
              <a:t>người.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Ngài vào dương thế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đem </a:t>
            </a:r>
            <a:r>
              <a:rPr lang="en-US" smtClean="0"/>
              <a:t>nguồn phước 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0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Mọi buồn lo trong tôi từ nay đã khuất xa rồi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Chúa đến ban niềm vui, cho lòng tươi mới.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Hát mừng Chúa Giê-xu vừa ra đời, Ngài đến ban cho niềm hy vọng,cho khắp muôn dân được sống an vui.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6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Nào ta hát mừng,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giáng sinh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làm </a:t>
            </a:r>
            <a:r>
              <a:rPr lang="en-US" smtClean="0"/>
              <a:t>con người.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Ngài đến xóa đi mọi lo âu, và Chúa đến đem tình yêu cho người hôm nay.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97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133</TotalTime>
  <Words>122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HUYỀN DIỆU ĐÊM THÁNH</vt:lpstr>
      <vt:lpstr>Huyền diệu thay đêm nay, muôn ngàn ánh sao rạng ngời, hòa cùng câu hát thiên thần báo tin  vui mừng. </vt:lpstr>
      <vt:lpstr>Bình an cho muôn dân, trời cao vinh hiển danh Ngài. Hạnh phúc đến cho trần gian, Giê-xu ra đời. </vt:lpstr>
      <vt:lpstr>Huyền diệu thay đêm nay Con Trời giáng sinh  làm người.</vt:lpstr>
      <vt:lpstr>Ngài vào dương thế  đem nguồn phước ân  cho người. </vt:lpstr>
      <vt:lpstr>Mọi buồn lo trong tôi từ nay đã khuất xa rồi,  vì Chúa đến ban niềm vui, cho lòng tươi mới. </vt:lpstr>
      <vt:lpstr>Hát mừng Chúa Giê-xu vừa ra đời, Ngài đến ban cho niềm hy vọng,cho khắp muôn dân được sống an vui. </vt:lpstr>
      <vt:lpstr>Nào ta hát mừng,  Chúa giáng sinh  làm con người.</vt:lpstr>
      <vt:lpstr>Ngài đến xóa đi mọi lo âu, và Chúa đến đem tình yêu cho người hôm 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74</cp:revision>
  <dcterms:created xsi:type="dcterms:W3CDTF">2018-01-29T10:14:30Z</dcterms:created>
  <dcterms:modified xsi:type="dcterms:W3CDTF">2018-04-13T06:54:36Z</dcterms:modified>
</cp:coreProperties>
</file>