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1"/>
  </p:notesMasterIdLst>
  <p:sldIdLst>
    <p:sldId id="258" r:id="rId2"/>
    <p:sldId id="266" r:id="rId3"/>
    <p:sldId id="267" r:id="rId4"/>
    <p:sldId id="268" r:id="rId5"/>
    <p:sldId id="283" r:id="rId6"/>
    <p:sldId id="269" r:id="rId7"/>
    <p:sldId id="270" r:id="rId8"/>
    <p:sldId id="271" r:id="rId9"/>
    <p:sldId id="282" r:id="rId10"/>
    <p:sldId id="272" r:id="rId11"/>
    <p:sldId id="281" r:id="rId12"/>
    <p:sldId id="273" r:id="rId13"/>
    <p:sldId id="274" r:id="rId14"/>
    <p:sldId id="275" r:id="rId15"/>
    <p:sldId id="280" r:id="rId16"/>
    <p:sldId id="276" r:id="rId17"/>
    <p:sldId id="279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53" autoAdjust="0"/>
    <p:restoredTop sz="86421" autoAdjust="0"/>
  </p:normalViewPr>
  <p:slideViewPr>
    <p:cSldViewPr snapToGrid="0">
      <p:cViewPr varScale="1">
        <p:scale>
          <a:sx n="49" d="100"/>
          <a:sy n="49" d="100"/>
        </p:scale>
        <p:origin x="324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07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CÙNG HÁT HA-LÊ-LU-GIA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Đêm Nô-en năm xưa quán kia đông người nhộn nhịp ồn ào có ai đâu ngờ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80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Giê-xu vào đời lúc muôn thiên thần ca Ha-lê-lu-gia.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15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Ta vui hát Ha-lê-lu-gia, cùng hát Ha-lê-lu-gia</a:t>
            </a:r>
            <a:r>
              <a:rPr lang="en-US" smtClean="0"/>
              <a:t>, dâng </a:t>
            </a:r>
            <a:r>
              <a:rPr lang="en-US" smtClean="0"/>
              <a:t>tiếng Ha-lê-lu-gia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tôn </a:t>
            </a:r>
            <a:r>
              <a:rPr lang="en-US" smtClean="0"/>
              <a:t>vinh Chúa muôn đời.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0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Ta vui hát Ha-lê-lu-gia, cùng hát Ha-lê-lu-gia</a:t>
            </a:r>
            <a:r>
              <a:rPr lang="en-US" smtClean="0"/>
              <a:t>, nhạc </a:t>
            </a:r>
            <a:r>
              <a:rPr lang="en-US" smtClean="0"/>
              <a:t>khúc Ha-lê-lu-gia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du </a:t>
            </a:r>
            <a:r>
              <a:rPr lang="en-US" smtClean="0"/>
              <a:t>dương lướt trời xa.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23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3. Đêm Nô-en năm xưa có ba vua từ ngàn dặm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tìm </a:t>
            </a:r>
            <a:r>
              <a:rPr lang="en-US" smtClean="0"/>
              <a:t>Ngài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81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Ngắm theo vì sao băng qua non cao suối sâu chung lời ca Ha-lê-lu-gia.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40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Đêm Nô-en năm xưa có anh chăn bầy lạnh lùng ngoài đồng vắng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13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Nghe tin mừng Ngài vào cuộc đời hát vui bao lời ca Ha-lê-lu-gia.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40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Ta vui hát Ha-lê-lu-gia, cùng hát Ha-lê-lu-gia</a:t>
            </a:r>
            <a:r>
              <a:rPr lang="en-US" smtClean="0"/>
              <a:t>,</a:t>
            </a:r>
            <a:br>
              <a:rPr lang="en-US" smtClean="0"/>
            </a:br>
            <a:r>
              <a:rPr lang="en-US" smtClean="0"/>
              <a:t>dâng </a:t>
            </a:r>
            <a:r>
              <a:rPr lang="en-US" smtClean="0"/>
              <a:t>tiếng Ha-lê-lu-gia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tôn </a:t>
            </a:r>
            <a:r>
              <a:rPr lang="en-US" smtClean="0"/>
              <a:t>vinh Chúa muôn đời.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82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 vui hát Ha-lê-lu-gia, cùng hát Ha-lê-lu-gia</a:t>
            </a:r>
            <a:r>
              <a:rPr lang="en-US" smtClean="0"/>
              <a:t>,</a:t>
            </a:r>
            <a:br>
              <a:rPr lang="en-US" smtClean="0"/>
            </a:br>
            <a:r>
              <a:rPr lang="en-US" smtClean="0"/>
              <a:t>nhạc </a:t>
            </a:r>
            <a:r>
              <a:rPr lang="en-US" smtClean="0"/>
              <a:t>khúc Ha-lê-lu-gia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du </a:t>
            </a:r>
            <a:r>
              <a:rPr lang="en-US" smtClean="0"/>
              <a:t>dương lướt trời xa.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8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 Ca lên đi cây xanh núi cao sông dài hòa cùng ngàn nhịp sóng trên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đại </a:t>
            </a:r>
            <a:r>
              <a:rPr lang="en-US" smtClean="0"/>
              <a:t>dương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Ngân vang dâng lên Chúa yêu thương lời ca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Ha-lê-lu-gia</a:t>
            </a:r>
            <a:r>
              <a:rPr lang="en-US" smtClean="0"/>
              <a:t>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55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Ca lên đi muôn thiên sứ nơi thiên đàng hòa cùng lòng người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31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Bốn phương trên mặt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địa </a:t>
            </a:r>
            <a:r>
              <a:rPr lang="en-US" smtClean="0"/>
              <a:t>cầu nhịp nhàng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hát </a:t>
            </a:r>
            <a:r>
              <a:rPr lang="en-US" smtClean="0"/>
              <a:t>vang bao lời ca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Ha-lê-lu-gia</a:t>
            </a:r>
            <a:r>
              <a:rPr lang="en-US" smtClean="0"/>
              <a:t>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3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Ta vui hát Ha-lê-lu-gia, cùng hát Ha-lê-lu-gia</a:t>
            </a:r>
            <a:r>
              <a:rPr lang="en-US" smtClean="0"/>
              <a:t>, dâng </a:t>
            </a:r>
            <a:r>
              <a:rPr lang="en-US" smtClean="0"/>
              <a:t>tiếng Ha-lê-lu-gia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tôn </a:t>
            </a:r>
            <a:r>
              <a:rPr lang="en-US" smtClean="0"/>
              <a:t>vinh Chúa muôn đời.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31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Ta vui hát Ha-lê-lu-gia, cùng hát Ha-lê-lu-gia</a:t>
            </a:r>
            <a:r>
              <a:rPr lang="en-US" smtClean="0"/>
              <a:t>, nhạc </a:t>
            </a:r>
            <a:r>
              <a:rPr lang="en-US" smtClean="0"/>
              <a:t>khúc Ha-lê-lu-gia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du </a:t>
            </a:r>
            <a:r>
              <a:rPr lang="en-US" smtClean="0"/>
              <a:t>dương lướt trời xa.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94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2. Đêm Nô-en năm xưa Chúa sinh ra đời chuộc tội loài người.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11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Khắp khung trời cao thiên binh tụng ngợi hát vang lên lời ca Ha-lê-lu-gia.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1234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136</TotalTime>
  <Words>224</Words>
  <Application>Microsoft Office PowerPoint</Application>
  <PresentationFormat>Widescreen</PresentationFormat>
  <Paragraphs>21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Presentation1</vt:lpstr>
      <vt:lpstr>CÙNG HÁT HA-LÊ-LU-GIA</vt:lpstr>
      <vt:lpstr>1. Ca lên đi cây xanh núi cao sông dài hòa cùng ngàn nhịp sóng trên  đại dương</vt:lpstr>
      <vt:lpstr>Ngân vang dâng lên Chúa yêu thương lời ca  Ha-lê-lu-gia. </vt:lpstr>
      <vt:lpstr>Ca lên đi muôn thiên sứ nơi thiên đàng hòa cùng lòng người</vt:lpstr>
      <vt:lpstr>Bốn phương trên mặt  địa cầu nhịp nhàng  hát vang bao lời ca  Ha-lê-lu-gia. </vt:lpstr>
      <vt:lpstr>Ta vui hát Ha-lê-lu-gia, cùng hát Ha-lê-lu-gia, dâng tiếng Ha-lê-lu-gia  tôn vinh Chúa muôn đời. </vt:lpstr>
      <vt:lpstr>Ta vui hát Ha-lê-lu-gia, cùng hát Ha-lê-lu-gia, nhạc khúc Ha-lê-lu-gia  du dương lướt trời xa. </vt:lpstr>
      <vt:lpstr>2. Đêm Nô-en năm xưa Chúa sinh ra đời chuộc tội loài người.</vt:lpstr>
      <vt:lpstr>Khắp khung trời cao thiên binh tụng ngợi hát vang lên lời ca Ha-lê-lu-gia. </vt:lpstr>
      <vt:lpstr>Đêm Nô-en năm xưa quán kia đông người nhộn nhịp ồn ào có ai đâu ngờ</vt:lpstr>
      <vt:lpstr>Giê-xu vào đời lúc muôn thiên thần ca Ha-lê-lu-gia. </vt:lpstr>
      <vt:lpstr>Ta vui hát Ha-lê-lu-gia, cùng hát Ha-lê-lu-gia, dâng tiếng Ha-lê-lu-gia  tôn vinh Chúa muôn đời. </vt:lpstr>
      <vt:lpstr>Ta vui hát Ha-lê-lu-gia, cùng hát Ha-lê-lu-gia, nhạc khúc Ha-lê-lu-gia  du dương lướt trời xa. </vt:lpstr>
      <vt:lpstr>3. Đêm Nô-en năm xưa có ba vua từ ngàn dặm  tìm Ngài</vt:lpstr>
      <vt:lpstr>Ngắm theo vì sao băng qua non cao suối sâu chung lời ca Ha-lê-lu-gia. </vt:lpstr>
      <vt:lpstr>Đêm Nô-en năm xưa có anh chăn bầy lạnh lùng ngoài đồng vắng</vt:lpstr>
      <vt:lpstr>Nghe tin mừng Ngài vào cuộc đời hát vui bao lời ca Ha-lê-lu-gia. </vt:lpstr>
      <vt:lpstr>Ta vui hát Ha-lê-lu-gia, cùng hát Ha-lê-lu-gia, dâng tiếng Ha-lê-lu-gia  tôn vinh Chúa muôn đời. </vt:lpstr>
      <vt:lpstr>Ta vui hát Ha-lê-lu-gia, cùng hát Ha-lê-lu-gia, nhạc khúc Ha-lê-lu-gia  du dương lướt trời xa.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76</cp:revision>
  <dcterms:created xsi:type="dcterms:W3CDTF">2018-01-29T10:14:30Z</dcterms:created>
  <dcterms:modified xsi:type="dcterms:W3CDTF">2018-04-13T07:05:52Z</dcterms:modified>
</cp:coreProperties>
</file>